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4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 latinLnBrk="1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RAB25 is downregulated in AD patients and is correlates with the severity of AD.</a:t>
            </a:r>
            <a:endParaRPr lang="en-CH" sz="1800" kern="1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marL="342900" lvl="0" indent="-342900" algn="just" latinLnBrk="1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i="1" kern="100" dirty="0">
                <a:effectLst/>
                <a:latin typeface="Arial" panose="020B0604020202020204" pitchFamily="34" charset="0"/>
                <a:ea typeface="Arial Unicode MS"/>
              </a:rPr>
              <a:t>Rab25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 KO mice are more susceptible to oxazolone-induced AD compared to WT mice, but recovery of actin dynamics in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Arial Unicode MS"/>
              </a:rPr>
              <a:t>Rab25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 KO mice ameliorates AD severity.</a:t>
            </a:r>
            <a:endParaRPr lang="en-CH" sz="1800" kern="1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marL="342900" lvl="0" indent="-342900" algn="just" latinLnBrk="1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RAB25 modulates FLG-containing KHG maturation by regulating actin dynamics in skin, but defect in RAB25 expression impairs KHG maturation, leading to aberrant FLG expression.</a:t>
            </a:r>
            <a:endParaRPr lang="en-CH" sz="1800" kern="1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AD, atopic dermatitis;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immunoglobulin E; KHG, Keratohyalin granule; KO, Knockout; RAB25, Ras-related protein 25; WT, wild-type.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58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8393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kern="14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RAB25 coordinates filaggrin-containing keratohyalin granule maturation and affects atopic dermatitis severity</a:t>
            </a:r>
            <a:endParaRPr lang="en-CH" sz="4800" b="1" kern="14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Haengdueng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Jeong,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Nakyum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Lee,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Chanyang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Uhm,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Kyungrae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Cho,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Heeju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Oh,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pages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1007-1019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https://doi.org/10.1111/all.15582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171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71</cp:revision>
  <cp:lastPrinted>2019-03-05T14:03:58Z</cp:lastPrinted>
  <dcterms:created xsi:type="dcterms:W3CDTF">2019-03-05T14:03:40Z</dcterms:created>
  <dcterms:modified xsi:type="dcterms:W3CDTF">2023-04-04T12:47:20Z</dcterms:modified>
</cp:coreProperties>
</file>