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110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investigated the frequency and severity of DAOSD, ophthalmic treatment response, and the effect of dupilumab on conjunctival GCs in 69 moderate-to-severe AD patients.</a:t>
            </a:r>
            <a:endParaRPr lang="en-CH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AD patients had OSD before starting dupilumab, and 59.4% started ophthalmic treatment, resulting in less severe (DA)OSD.</a:t>
            </a:r>
            <a:endParaRPr lang="en-CH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28.9% (n=20/69) patients developed DAOSD, with stable but low GC numbers and reduced GC function compared to baseline.</a:t>
            </a:r>
            <a:endParaRPr lang="en-CH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GB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Abbreviations: AD, atopic dermatitis; DAOSD, dupilumab-associated ocular surface disease; GC, goblet cell; MUC5AC, mucin 5AC; OSD, ocular surface disease; UTOPIA, Utrecht Ophthalmic Inflammatory and Allergic disease. 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7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6846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GB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Dupilumab-associated ocular surface disease in atopic dermatitis patients: clinical characteristics, ophthalmic treatment response, and conjunctival goblet cell analysis</a:t>
            </a:r>
            <a:endParaRPr lang="en-CH" sz="4800" dirty="0">
              <a:solidFill>
                <a:srgbClr val="204894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Roselie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Achten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Judith Thijs,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Marlot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van der Wal, Chantal van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Luijk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4800" dirty="0" err="1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Marlies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de Graaf, 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2023; 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2266-2276</a:t>
            </a:r>
            <a:endParaRPr lang="en-US" sz="3600" dirty="0">
              <a:solidFill>
                <a:srgbClr val="2048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b="1" u="sng" dirty="0">
                <a:solidFill>
                  <a:srgbClr val="00527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/>
              </a:rPr>
              <a:t>https://doi.org/10.1111/all.15717</a:t>
            </a:r>
            <a:endParaRPr lang="en-CH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201</Words>
  <Application>Microsoft Office PowerPoint</Application>
  <PresentationFormat>Custom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Kılıç</cp:lastModifiedBy>
  <cp:revision>83</cp:revision>
  <cp:lastPrinted>2019-03-05T14:03:58Z</cp:lastPrinted>
  <dcterms:created xsi:type="dcterms:W3CDTF">2019-03-05T14:03:40Z</dcterms:created>
  <dcterms:modified xsi:type="dcterms:W3CDTF">2023-08-02T13:18:07Z</dcterms:modified>
</cp:coreProperties>
</file>