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Adult- compared to childhood-onset AD was associated with allergic rhinitis, but reduced odds of multiple atopic comorbidities, allergies and white dermographism.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Compared to controls, adult-onset was associated with active smoking, childhood-onset with food allergy, maternal food allergy, palmar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hyperlinearity</a:t>
            </a: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and both with maternal AD, increased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tIgE</a:t>
            </a: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higher number of atopic stigmata.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Our data point towards partly varying endo- and exogeneous mechanisms underlying adult- and childhood-onset with the highest impact of atopy on onset in early life while lifestyle factors gain importance within adult-onset.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Abbreviations: </a:t>
            </a:r>
            <a:r>
              <a:rPr lang="en-US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AD, atopic dermatitis; Ig, immunoglobulin; no., number; OR, odds ratio; </a:t>
            </a:r>
            <a:r>
              <a:rPr lang="en-US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tIgE</a:t>
            </a:r>
            <a:r>
              <a:rPr lang="en-US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total serum </a:t>
            </a:r>
            <a:r>
              <a:rPr lang="en-US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i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Academic background was defined as education at least A-level up to university degree of patients´ and their parents. Allergies were self-reported.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Atopic dermatitis: correlation of distinct risk factors with age of onset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adulthood compared to childhood </a:t>
            </a: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Laura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Maintz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Marie-Therese Schmitz, Nadine Herrmann, Svenja Müller, Regina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Havenith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2181-2201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https://doi.org/10.1111/all.15721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83</cp:revision>
  <cp:lastPrinted>2019-03-05T14:03:58Z</cp:lastPrinted>
  <dcterms:created xsi:type="dcterms:W3CDTF">2019-03-05T14:03:40Z</dcterms:created>
  <dcterms:modified xsi:type="dcterms:W3CDTF">2023-08-02T13:18:32Z</dcterms:modified>
</cp:coreProperties>
</file>