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Therapeutic treatment with anti-CD3 F(ab’)2 fragments inhibits exacerbations of allergen-driven asthmatic lung inflammation in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Anti-CD3 limits the expansion of tissue-resident and circulatory memory CD4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Anti-CD3 ameliorates proliferation of human HDM-reactive memory CD4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BALF, bronchoalveolar lavage fluid; EOS, eosinophil; HDM, house dust mite; NEU, neutrophil; PAS, periodic acid-Schiff; TCR, T cell receptor.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Anti-CD3 Inhibits Circulatory and Tissue-resident Memory CD4 T Cells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Drive Asthma Exacerbations in Mice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Gurupreet S. Sethi, Donald T. Gracias, Rinkesh K. Gupta, Daniel Carr, Haruka Miki,,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pages: 2168-2180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https://doi.org/10.1111/all.15722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2023-08-02T13:18:59Z</dcterms:modified>
</cp:coreProperties>
</file>