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l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understanding of adherence or persistence to AIT is hampered by a lack of specific guidance on appropriate clinical trial design.</a:t>
            </a:r>
            <a:endParaRPr lang="en-CH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conducted a comprehensive review of current evidence and developed a checklist to enhance the design and reporting of trials evaluating adherence or persistence to AIT.</a:t>
            </a:r>
            <a:endParaRPr lang="en-CH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7051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APAIT checklist is novel and highlights an important issue in the allergy field.</a:t>
            </a:r>
            <a:endParaRPr lang="en-CH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b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Abbreviations: AIT, allergen immunotherapy; APAIT, adherence and persistence in AIT.</a:t>
            </a:r>
            <a:endParaRPr lang="en-CH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6454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270510" algn="l"/>
              </a:tabLst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Adherence and persistence in allergen immunotherapy (APAIT):</a:t>
            </a:r>
            <a:b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reporting checklist for retrospective studies</a:t>
            </a:r>
            <a:endParaRPr lang="en-CH" sz="4800" dirty="0">
              <a:solidFill>
                <a:srgbClr val="204894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Oliver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Pfaar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Philippe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Devillier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Jochen Schmitt, Pascal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Demoly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Ole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Hilberg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2277-2289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https://doi.org/10.1111/all.15723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Symbol</vt:lpstr>
      <vt:lpstr>Times New Roman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2023-08-02T13:19:21Z</dcterms:modified>
</cp:coreProperties>
</file>