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compared the skin and serum molecular profiles of POAD versus AOAD in adult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skin, POAD showed greater Th2/Th22/Th17-skewing, with more pronounced barrier alterations, while AOAD showed less intense Th2/Th22 activation and greater Th1-skewing in both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serum, AOAD showed a more robust inflammatory signal and higher cardiovascular risk markers.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AOAD, Adult-onset atopic dermatitis; CV, cardiovascular;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HC, healthy controls; LS,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NL,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nonlesional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POAD, pediatric-onset atopic dermatitis.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of onset defines two distinct profiles of atopic dermatitis in adults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Paola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Facheris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Joel Correa Da Rosa, Angel D. Pagan, Michael Angelov, Ester Del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Duca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2202-2214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https://doi.org/10.1111/all.15741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2023-08-02T13:19:48Z</dcterms:modified>
</cp:coreProperties>
</file>