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157 atopic dermatitis patients were microbiome profiled before and after 3 months</a:t>
            </a:r>
            <a:b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</a:b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of systemic therapy with either dupilumab or cyclosporine.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Dupilumab but not cyclosporine therapy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largely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restored a healthy skin microbiome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by reducing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S. aureus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abundance and increasing diversity.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The microbiome after 3 months of dupilumab therapy resembled healthy controls.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Dupilumab but not cyclosporine treatment shifts the microbiome towards</a:t>
            </a:r>
            <a:b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healthy skin flora in patients with moderate to severe atopic dermatitis</a:t>
            </a:r>
            <a:endParaRPr lang="en-CH" sz="4800" b="1" dirty="0">
              <a:solidFill>
                <a:srgbClr val="204894"/>
              </a:solidFill>
              <a:effectLst/>
              <a:latin typeface="Arial" panose="020B0604020202020204" pitchFamily="34" charset="0"/>
              <a:ea typeface="Noto Sans CJK SC"/>
              <a:cs typeface="Lohit Devanagari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Jan Hartmann, Lucas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Moitinho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-Silva, Nicole Sander,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Harder, Robert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Häsler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2290-2300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https://doi.org/10.1111/all.15742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82</cp:revision>
  <cp:lastPrinted>2019-03-05T14:03:58Z</cp:lastPrinted>
  <dcterms:created xsi:type="dcterms:W3CDTF">2019-03-05T14:03:40Z</dcterms:created>
  <dcterms:modified xsi:type="dcterms:W3CDTF">2023-08-02T13:20:20Z</dcterms:modified>
</cp:coreProperties>
</file>