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32399288" cy="21599525"/>
  <p:notesSz cx="6858000" cy="9144000"/>
  <p:defaultTextStyle>
    <a:defPPr>
      <a:defRPr lang="en-US"/>
    </a:defPPr>
    <a:lvl1pPr marL="0" algn="l" defTabSz="2591867" rtl="0" eaLnBrk="1" latinLnBrk="0" hangingPunct="1">
      <a:defRPr sz="5102" kern="1200">
        <a:solidFill>
          <a:schemeClr val="tx1"/>
        </a:solidFill>
        <a:latin typeface="+mn-lt"/>
        <a:ea typeface="+mn-ea"/>
        <a:cs typeface="+mn-cs"/>
      </a:defRPr>
    </a:lvl1pPr>
    <a:lvl2pPr marL="1295933" algn="l" defTabSz="2591867" rtl="0" eaLnBrk="1" latinLnBrk="0" hangingPunct="1">
      <a:defRPr sz="5102" kern="1200">
        <a:solidFill>
          <a:schemeClr val="tx1"/>
        </a:solidFill>
        <a:latin typeface="+mn-lt"/>
        <a:ea typeface="+mn-ea"/>
        <a:cs typeface="+mn-cs"/>
      </a:defRPr>
    </a:lvl2pPr>
    <a:lvl3pPr marL="2591867" algn="l" defTabSz="2591867" rtl="0" eaLnBrk="1" latinLnBrk="0" hangingPunct="1">
      <a:defRPr sz="5102" kern="1200">
        <a:solidFill>
          <a:schemeClr val="tx1"/>
        </a:solidFill>
        <a:latin typeface="+mn-lt"/>
        <a:ea typeface="+mn-ea"/>
        <a:cs typeface="+mn-cs"/>
      </a:defRPr>
    </a:lvl3pPr>
    <a:lvl4pPr marL="3887800" algn="l" defTabSz="2591867" rtl="0" eaLnBrk="1" latinLnBrk="0" hangingPunct="1">
      <a:defRPr sz="5102" kern="1200">
        <a:solidFill>
          <a:schemeClr val="tx1"/>
        </a:solidFill>
        <a:latin typeface="+mn-lt"/>
        <a:ea typeface="+mn-ea"/>
        <a:cs typeface="+mn-cs"/>
      </a:defRPr>
    </a:lvl4pPr>
    <a:lvl5pPr marL="5183734" algn="l" defTabSz="2591867" rtl="0" eaLnBrk="1" latinLnBrk="0" hangingPunct="1">
      <a:defRPr sz="5102" kern="1200">
        <a:solidFill>
          <a:schemeClr val="tx1"/>
        </a:solidFill>
        <a:latin typeface="+mn-lt"/>
        <a:ea typeface="+mn-ea"/>
        <a:cs typeface="+mn-cs"/>
      </a:defRPr>
    </a:lvl5pPr>
    <a:lvl6pPr marL="6479667" algn="l" defTabSz="2591867" rtl="0" eaLnBrk="1" latinLnBrk="0" hangingPunct="1">
      <a:defRPr sz="5102" kern="1200">
        <a:solidFill>
          <a:schemeClr val="tx1"/>
        </a:solidFill>
        <a:latin typeface="+mn-lt"/>
        <a:ea typeface="+mn-ea"/>
        <a:cs typeface="+mn-cs"/>
      </a:defRPr>
    </a:lvl6pPr>
    <a:lvl7pPr marL="7775600" algn="l" defTabSz="2591867" rtl="0" eaLnBrk="1" latinLnBrk="0" hangingPunct="1">
      <a:defRPr sz="5102" kern="1200">
        <a:solidFill>
          <a:schemeClr val="tx1"/>
        </a:solidFill>
        <a:latin typeface="+mn-lt"/>
        <a:ea typeface="+mn-ea"/>
        <a:cs typeface="+mn-cs"/>
      </a:defRPr>
    </a:lvl7pPr>
    <a:lvl8pPr marL="9071534" algn="l" defTabSz="2591867" rtl="0" eaLnBrk="1" latinLnBrk="0" hangingPunct="1">
      <a:defRPr sz="5102" kern="1200">
        <a:solidFill>
          <a:schemeClr val="tx1"/>
        </a:solidFill>
        <a:latin typeface="+mn-lt"/>
        <a:ea typeface="+mn-ea"/>
        <a:cs typeface="+mn-cs"/>
      </a:defRPr>
    </a:lvl8pPr>
    <a:lvl9pPr marL="10367467" algn="l" defTabSz="2591867" rtl="0" eaLnBrk="1" latinLnBrk="0" hangingPunct="1">
      <a:defRPr sz="510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040" userDrawn="1">
          <p15:clr>
            <a:srgbClr val="A4A3A4"/>
          </p15:clr>
        </p15:guide>
        <p15:guide id="2" pos="16600" userDrawn="1">
          <p15:clr>
            <a:srgbClr val="A4A3A4"/>
          </p15:clr>
        </p15:guide>
        <p15:guide id="3" pos="4058" userDrawn="1">
          <p15:clr>
            <a:srgbClr val="A4A3A4"/>
          </p15:clr>
        </p15:guide>
        <p15:guide id="5" orient="horz" pos="11316" userDrawn="1">
          <p15:clr>
            <a:srgbClr val="A4A3A4"/>
          </p15:clr>
        </p15:guide>
        <p15:guide id="6" orient="horz" pos="29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72500"/>
  </p:normalViewPr>
  <p:slideViewPr>
    <p:cSldViewPr snapToGrid="0" snapToObjects="1">
      <p:cViewPr varScale="1">
        <p:scale>
          <a:sx n="15" d="100"/>
          <a:sy n="15" d="100"/>
        </p:scale>
        <p:origin x="38" y="110"/>
      </p:cViewPr>
      <p:guideLst>
        <p:guide orient="horz" pos="13040"/>
        <p:guide pos="16600"/>
        <p:guide pos="4058"/>
        <p:guide orient="horz" pos="11316"/>
        <p:guide orient="horz" pos="29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143B38-A5B5-D348-81CC-B4F3AA0B5831}" type="datetimeFigureOut">
              <a:rPr lang="en-US" smtClean="0"/>
              <a:t>8/2/2023</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CD01-C766-A442-8C5A-9860FA5D6AEC}" type="slidenum">
              <a:rPr lang="en-US" smtClean="0"/>
              <a:t>‹#›</a:t>
            </a:fld>
            <a:endParaRPr lang="en-US"/>
          </a:p>
        </p:txBody>
      </p:sp>
    </p:spTree>
    <p:extLst>
      <p:ext uri="{BB962C8B-B14F-4D97-AF65-F5344CB8AC3E}">
        <p14:creationId xmlns:p14="http://schemas.microsoft.com/office/powerpoint/2010/main" val="1759001665"/>
      </p:ext>
    </p:extLst>
  </p:cSld>
  <p:clrMap bg1="lt1" tx1="dk1" bg2="lt2" tx2="dk2" accent1="accent1" accent2="accent2" accent3="accent3" accent4="accent4" accent5="accent5" accent6="accent6" hlink="hlink" folHlink="folHlink"/>
  <p:notesStyle>
    <a:lvl1pPr marL="0" algn="l" defTabSz="2591867" rtl="0" eaLnBrk="1" latinLnBrk="0" hangingPunct="1">
      <a:defRPr sz="3401" kern="1200">
        <a:solidFill>
          <a:schemeClr val="tx1"/>
        </a:solidFill>
        <a:latin typeface="+mn-lt"/>
        <a:ea typeface="+mn-ea"/>
        <a:cs typeface="+mn-cs"/>
      </a:defRPr>
    </a:lvl1pPr>
    <a:lvl2pPr marL="1295933" algn="l" defTabSz="2591867" rtl="0" eaLnBrk="1" latinLnBrk="0" hangingPunct="1">
      <a:defRPr sz="3401" kern="1200">
        <a:solidFill>
          <a:schemeClr val="tx1"/>
        </a:solidFill>
        <a:latin typeface="+mn-lt"/>
        <a:ea typeface="+mn-ea"/>
        <a:cs typeface="+mn-cs"/>
      </a:defRPr>
    </a:lvl2pPr>
    <a:lvl3pPr marL="2591867" algn="l" defTabSz="2591867" rtl="0" eaLnBrk="1" latinLnBrk="0" hangingPunct="1">
      <a:defRPr sz="3401" kern="1200">
        <a:solidFill>
          <a:schemeClr val="tx1"/>
        </a:solidFill>
        <a:latin typeface="+mn-lt"/>
        <a:ea typeface="+mn-ea"/>
        <a:cs typeface="+mn-cs"/>
      </a:defRPr>
    </a:lvl3pPr>
    <a:lvl4pPr marL="3887800" algn="l" defTabSz="2591867" rtl="0" eaLnBrk="1" latinLnBrk="0" hangingPunct="1">
      <a:defRPr sz="3401" kern="1200">
        <a:solidFill>
          <a:schemeClr val="tx1"/>
        </a:solidFill>
        <a:latin typeface="+mn-lt"/>
        <a:ea typeface="+mn-ea"/>
        <a:cs typeface="+mn-cs"/>
      </a:defRPr>
    </a:lvl4pPr>
    <a:lvl5pPr marL="5183734" algn="l" defTabSz="2591867" rtl="0" eaLnBrk="1" latinLnBrk="0" hangingPunct="1">
      <a:defRPr sz="3401" kern="1200">
        <a:solidFill>
          <a:schemeClr val="tx1"/>
        </a:solidFill>
        <a:latin typeface="+mn-lt"/>
        <a:ea typeface="+mn-ea"/>
        <a:cs typeface="+mn-cs"/>
      </a:defRPr>
    </a:lvl5pPr>
    <a:lvl6pPr marL="6479667" algn="l" defTabSz="2591867" rtl="0" eaLnBrk="1" latinLnBrk="0" hangingPunct="1">
      <a:defRPr sz="3401" kern="1200">
        <a:solidFill>
          <a:schemeClr val="tx1"/>
        </a:solidFill>
        <a:latin typeface="+mn-lt"/>
        <a:ea typeface="+mn-ea"/>
        <a:cs typeface="+mn-cs"/>
      </a:defRPr>
    </a:lvl6pPr>
    <a:lvl7pPr marL="7775600" algn="l" defTabSz="2591867" rtl="0" eaLnBrk="1" latinLnBrk="0" hangingPunct="1">
      <a:defRPr sz="3401" kern="1200">
        <a:solidFill>
          <a:schemeClr val="tx1"/>
        </a:solidFill>
        <a:latin typeface="+mn-lt"/>
        <a:ea typeface="+mn-ea"/>
        <a:cs typeface="+mn-cs"/>
      </a:defRPr>
    </a:lvl7pPr>
    <a:lvl8pPr marL="9071534" algn="l" defTabSz="2591867" rtl="0" eaLnBrk="1" latinLnBrk="0" hangingPunct="1">
      <a:defRPr sz="3401" kern="1200">
        <a:solidFill>
          <a:schemeClr val="tx1"/>
        </a:solidFill>
        <a:latin typeface="+mn-lt"/>
        <a:ea typeface="+mn-ea"/>
        <a:cs typeface="+mn-cs"/>
      </a:defRPr>
    </a:lvl8pPr>
    <a:lvl9pPr marL="10367467" algn="l" defTabSz="2591867" rtl="0" eaLnBrk="1" latinLnBrk="0" hangingPunct="1">
      <a:defRPr sz="3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 typeface="Arial" panose="020B0604020202020204" pitchFamily="34" charset="0"/>
              <a:buNone/>
            </a:pPr>
            <a:r>
              <a:rPr lang="en-US" b="1" dirty="0">
                <a:solidFill>
                  <a:srgbClr val="204894"/>
                </a:solidFill>
              </a:rPr>
              <a:t>HIGHLIGHTS</a:t>
            </a:r>
          </a:p>
          <a:p>
            <a:pPr marL="0" indent="0" algn="just">
              <a:buFont typeface="Arial" panose="020B0604020202020204" pitchFamily="34" charset="0"/>
              <a:buNone/>
            </a:pPr>
            <a:endParaRPr lang="en-US" b="1" dirty="0">
              <a:solidFill>
                <a:srgbClr val="204894"/>
              </a:solidFill>
            </a:endParaRPr>
          </a:p>
          <a:p>
            <a:pPr marL="342900" lvl="0" indent="-342900" algn="just">
              <a:lnSpc>
                <a:spcPct val="115000"/>
              </a:lnSpc>
              <a:buFont typeface="Symbol" panose="05050102010706020507" pitchFamily="18" charset="2"/>
              <a:buChar char=""/>
            </a:pPr>
            <a:r>
              <a:rPr lang="en-US" sz="1800" dirty="0">
                <a:effectLst/>
                <a:latin typeface="Arial" panose="020B0604020202020204" pitchFamily="34" charset="0"/>
                <a:ea typeface="Times New Roman" panose="02020603050405020304" pitchFamily="18" charset="0"/>
              </a:rPr>
              <a:t>This post hoc analysis of VOYAGE (NCT02948959) evaluates efficacy of dupilumab in patients aged 6–11 years with type 2 asthma with or without evidence of allergic asthma.</a:t>
            </a:r>
            <a:endParaRPr lang="en-CH" sz="18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rPr>
              <a:t>In type 2 patients, dupilumab vs placebo significantly reduced exacerbation rates irrespective of allergic status.</a:t>
            </a:r>
            <a:endParaRPr lang="en-CH" sz="1800" kern="100" dirty="0">
              <a:effectLst/>
              <a:latin typeface="Times New Roman" panose="02020603050405020304" pitchFamily="18" charset="0"/>
              <a:ea typeface="Times New Roman" panose="02020603050405020304" pitchFamily="18" charset="0"/>
            </a:endParaRPr>
          </a:p>
          <a:p>
            <a:pPr marL="342900" lvl="0" indent="-342900" algn="just">
              <a:lnSpc>
                <a:spcPct val="115000"/>
              </a:lnSpc>
              <a:buFont typeface="Symbol" panose="05050102010706020507" pitchFamily="18" charset="2"/>
              <a:buChar char=""/>
            </a:pPr>
            <a:r>
              <a:rPr lang="en-US" sz="1800" kern="100" dirty="0">
                <a:effectLst/>
                <a:latin typeface="Arial" panose="020B0604020202020204" pitchFamily="34" charset="0"/>
                <a:ea typeface="Times New Roman" panose="02020603050405020304" pitchFamily="18" charset="0"/>
              </a:rPr>
              <a:t>Significant improvements vs placebo in lung function and asthma control were observed throughout the treatment period in patients with evidence of allergic asthma. In the small population of patients without evidence of allergic asthma, numerical improvements in lung function and asthma control were observed.</a:t>
            </a:r>
            <a:endParaRPr lang="en-CH" sz="1800" kern="100" dirty="0">
              <a:effectLst/>
              <a:latin typeface="Times New Roman" panose="02020603050405020304" pitchFamily="18" charset="0"/>
              <a:ea typeface="Times New Roman" panose="02020603050405020304" pitchFamily="18" charset="0"/>
            </a:endParaRPr>
          </a:p>
          <a:p>
            <a:pPr>
              <a:lnSpc>
                <a:spcPct val="115000"/>
              </a:lnSpc>
            </a:pPr>
            <a:r>
              <a:rPr lang="en-US" sz="1800" dirty="0">
                <a:effectLst/>
                <a:latin typeface="Arial" panose="020B0604020202020204" pitchFamily="34" charset="0"/>
                <a:ea typeface="Times New Roman" panose="02020603050405020304" pitchFamily="18" charset="0"/>
              </a:rPr>
              <a:t> </a:t>
            </a:r>
            <a:endParaRPr lang="en-CH" sz="1800" dirty="0">
              <a:effectLst/>
              <a:latin typeface="Times New Roman" panose="02020603050405020304" pitchFamily="18" charset="0"/>
              <a:ea typeface="Times New Roman" panose="02020603050405020304" pitchFamily="18" charset="0"/>
            </a:endParaRPr>
          </a:p>
          <a:p>
            <a:pPr>
              <a:lnSpc>
                <a:spcPct val="115000"/>
              </a:lnSpc>
            </a:pPr>
            <a:r>
              <a:rPr lang="en-US" sz="1800" dirty="0">
                <a:effectLst/>
                <a:latin typeface="Arial" panose="020B0604020202020204" pitchFamily="34" charset="0"/>
                <a:ea typeface="Times New Roman" panose="02020603050405020304" pitchFamily="18" charset="0"/>
              </a:rPr>
              <a:t>Abbreviations: NCT, national clinical trial; VOYAGE, Evaluation of Dupilumab in Children With Uncontrolled Asthma</a:t>
            </a:r>
            <a:endParaRPr lang="en-CH" sz="1800" dirty="0">
              <a:effectLst/>
              <a:latin typeface="Times New Roman" panose="02020603050405020304" pitchFamily="18" charset="0"/>
              <a:ea typeface="Times New Roman" panose="02020603050405020304" pitchFamily="18" charset="0"/>
            </a:endParaRPr>
          </a:p>
          <a:p>
            <a:endParaRPr lang="en-US" sz="340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8B9ECD01-C766-A442-8C5A-9860FA5D6AEC}" type="slidenum">
              <a:rPr lang="en-US" smtClean="0"/>
              <a:t>1</a:t>
            </a:fld>
            <a:endParaRPr lang="en-US"/>
          </a:p>
        </p:txBody>
      </p:sp>
    </p:spTree>
    <p:extLst>
      <p:ext uri="{BB962C8B-B14F-4D97-AF65-F5344CB8AC3E}">
        <p14:creationId xmlns:p14="http://schemas.microsoft.com/office/powerpoint/2010/main" val="3195589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3534924"/>
            <a:ext cx="27539395" cy="7519835"/>
          </a:xfrm>
        </p:spPr>
        <p:txBody>
          <a:bodyPr anchor="b"/>
          <a:lstStyle>
            <a:lvl1pPr algn="ctr">
              <a:defRPr sz="18897"/>
            </a:lvl1pPr>
          </a:lstStyle>
          <a:p>
            <a:r>
              <a:rPr lang="en-US"/>
              <a:t>Click to edit Master title style</a:t>
            </a:r>
            <a:endParaRPr lang="en-US" dirty="0"/>
          </a:p>
        </p:txBody>
      </p:sp>
      <p:sp>
        <p:nvSpPr>
          <p:cNvPr id="3" name="Subtitle 2"/>
          <p:cNvSpPr>
            <a:spLocks noGrp="1"/>
          </p:cNvSpPr>
          <p:nvPr>
            <p:ph type="subTitle" idx="1"/>
          </p:nvPr>
        </p:nvSpPr>
        <p:spPr>
          <a:xfrm>
            <a:off x="4049911" y="11344752"/>
            <a:ext cx="24299466" cy="5214884"/>
          </a:xfrm>
        </p:spPr>
        <p:txBody>
          <a:bodyPr/>
          <a:lstStyle>
            <a:lvl1pPr marL="0" indent="0" algn="ctr">
              <a:buNone/>
              <a:defRPr sz="7559"/>
            </a:lvl1pPr>
            <a:lvl2pPr marL="1439951" indent="0" algn="ctr">
              <a:buNone/>
              <a:defRPr sz="6299"/>
            </a:lvl2pPr>
            <a:lvl3pPr marL="2879903" indent="0" algn="ctr">
              <a:buNone/>
              <a:defRPr sz="5669"/>
            </a:lvl3pPr>
            <a:lvl4pPr marL="4319854" indent="0" algn="ctr">
              <a:buNone/>
              <a:defRPr sz="5039"/>
            </a:lvl4pPr>
            <a:lvl5pPr marL="5759806" indent="0" algn="ctr">
              <a:buNone/>
              <a:defRPr sz="5039"/>
            </a:lvl5pPr>
            <a:lvl6pPr marL="7199757" indent="0" algn="ctr">
              <a:buNone/>
              <a:defRPr sz="5039"/>
            </a:lvl6pPr>
            <a:lvl7pPr marL="8639708" indent="0" algn="ctr">
              <a:buNone/>
              <a:defRPr sz="5039"/>
            </a:lvl7pPr>
            <a:lvl8pPr marL="10079660" indent="0" algn="ctr">
              <a:buNone/>
              <a:defRPr sz="5039"/>
            </a:lvl8pPr>
            <a:lvl9pPr marL="11519611" indent="0" algn="ctr">
              <a:buNone/>
              <a:defRPr sz="5039"/>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4106860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55176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1149975"/>
            <a:ext cx="6986096" cy="183045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27453" y="1149975"/>
            <a:ext cx="20553298" cy="18304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820208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325A9-DA85-5F43-AEBB-17DC52B3D452}"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615056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5384888"/>
            <a:ext cx="27944386" cy="8984801"/>
          </a:xfrm>
        </p:spPr>
        <p:txBody>
          <a:bodyPr anchor="b"/>
          <a:lstStyle>
            <a:lvl1pPr>
              <a:defRPr sz="18897"/>
            </a:lvl1pPr>
          </a:lstStyle>
          <a:p>
            <a:r>
              <a:rPr lang="en-US"/>
              <a:t>Click to edit Master title style</a:t>
            </a:r>
            <a:endParaRPr lang="en-US" dirty="0"/>
          </a:p>
        </p:txBody>
      </p:sp>
      <p:sp>
        <p:nvSpPr>
          <p:cNvPr id="3" name="Text Placeholder 2"/>
          <p:cNvSpPr>
            <a:spLocks noGrp="1"/>
          </p:cNvSpPr>
          <p:nvPr>
            <p:ph type="body" idx="1"/>
          </p:nvPr>
        </p:nvSpPr>
        <p:spPr>
          <a:xfrm>
            <a:off x="2210578" y="14454688"/>
            <a:ext cx="27944386" cy="4724895"/>
          </a:xfrm>
        </p:spPr>
        <p:txBody>
          <a:bodyPr/>
          <a:lstStyle>
            <a:lvl1pPr marL="0" indent="0">
              <a:buNone/>
              <a:defRPr sz="7559">
                <a:solidFill>
                  <a:schemeClr val="tx1"/>
                </a:solidFill>
              </a:defRPr>
            </a:lvl1pPr>
            <a:lvl2pPr marL="1439951" indent="0">
              <a:buNone/>
              <a:defRPr sz="6299">
                <a:solidFill>
                  <a:schemeClr val="tx1">
                    <a:tint val="75000"/>
                  </a:schemeClr>
                </a:solidFill>
              </a:defRPr>
            </a:lvl2pPr>
            <a:lvl3pPr marL="2879903" indent="0">
              <a:buNone/>
              <a:defRPr sz="5669">
                <a:solidFill>
                  <a:schemeClr val="tx1">
                    <a:tint val="75000"/>
                  </a:schemeClr>
                </a:solidFill>
              </a:defRPr>
            </a:lvl3pPr>
            <a:lvl4pPr marL="4319854" indent="0">
              <a:buNone/>
              <a:defRPr sz="5039">
                <a:solidFill>
                  <a:schemeClr val="tx1">
                    <a:tint val="75000"/>
                  </a:schemeClr>
                </a:solidFill>
              </a:defRPr>
            </a:lvl4pPr>
            <a:lvl5pPr marL="5759806" indent="0">
              <a:buNone/>
              <a:defRPr sz="5039">
                <a:solidFill>
                  <a:schemeClr val="tx1">
                    <a:tint val="75000"/>
                  </a:schemeClr>
                </a:solidFill>
              </a:defRPr>
            </a:lvl5pPr>
            <a:lvl6pPr marL="7199757" indent="0">
              <a:buNone/>
              <a:defRPr sz="5039">
                <a:solidFill>
                  <a:schemeClr val="tx1">
                    <a:tint val="75000"/>
                  </a:schemeClr>
                </a:solidFill>
              </a:defRPr>
            </a:lvl6pPr>
            <a:lvl7pPr marL="8639708" indent="0">
              <a:buNone/>
              <a:defRPr sz="5039">
                <a:solidFill>
                  <a:schemeClr val="tx1">
                    <a:tint val="75000"/>
                  </a:schemeClr>
                </a:solidFill>
              </a:defRPr>
            </a:lvl7pPr>
            <a:lvl8pPr marL="10079660" indent="0">
              <a:buNone/>
              <a:defRPr sz="5039">
                <a:solidFill>
                  <a:schemeClr val="tx1">
                    <a:tint val="75000"/>
                  </a:schemeClr>
                </a:solidFill>
              </a:defRPr>
            </a:lvl8pPr>
            <a:lvl9pPr marL="11519611" indent="0">
              <a:buNone/>
              <a:defRPr sz="503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3325A9-DA85-5F43-AEBB-17DC52B3D452}"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791028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27451"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402140" y="5749874"/>
            <a:ext cx="13769697" cy="137047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325A9-DA85-5F43-AEBB-17DC52B3D452}"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19938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149979"/>
            <a:ext cx="27944386" cy="4174910"/>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31675" y="5294885"/>
            <a:ext cx="13706415"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4" name="Content Placeholder 3"/>
          <p:cNvSpPr>
            <a:spLocks noGrp="1"/>
          </p:cNvSpPr>
          <p:nvPr>
            <p:ph sz="half" idx="2"/>
          </p:nvPr>
        </p:nvSpPr>
        <p:spPr>
          <a:xfrm>
            <a:off x="2231675" y="7889827"/>
            <a:ext cx="13706415"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402142" y="5294885"/>
            <a:ext cx="13773917" cy="2594941"/>
          </a:xfrm>
        </p:spPr>
        <p:txBody>
          <a:bodyPr anchor="b"/>
          <a:lstStyle>
            <a:lvl1pPr marL="0" indent="0">
              <a:buNone/>
              <a:defRPr sz="7559" b="1"/>
            </a:lvl1pPr>
            <a:lvl2pPr marL="1439951" indent="0">
              <a:buNone/>
              <a:defRPr sz="6299" b="1"/>
            </a:lvl2pPr>
            <a:lvl3pPr marL="2879903" indent="0">
              <a:buNone/>
              <a:defRPr sz="5669" b="1"/>
            </a:lvl3pPr>
            <a:lvl4pPr marL="4319854" indent="0">
              <a:buNone/>
              <a:defRPr sz="5039" b="1"/>
            </a:lvl4pPr>
            <a:lvl5pPr marL="5759806" indent="0">
              <a:buNone/>
              <a:defRPr sz="5039" b="1"/>
            </a:lvl5pPr>
            <a:lvl6pPr marL="7199757" indent="0">
              <a:buNone/>
              <a:defRPr sz="5039" b="1"/>
            </a:lvl6pPr>
            <a:lvl7pPr marL="8639708" indent="0">
              <a:buNone/>
              <a:defRPr sz="5039" b="1"/>
            </a:lvl7pPr>
            <a:lvl8pPr marL="10079660" indent="0">
              <a:buNone/>
              <a:defRPr sz="5039" b="1"/>
            </a:lvl8pPr>
            <a:lvl9pPr marL="11519611" indent="0">
              <a:buNone/>
              <a:defRPr sz="5039" b="1"/>
            </a:lvl9pPr>
          </a:lstStyle>
          <a:p>
            <a:pPr lvl="0"/>
            <a:r>
              <a:rPr lang="en-US"/>
              <a:t>Edit Master text styles</a:t>
            </a:r>
          </a:p>
        </p:txBody>
      </p:sp>
      <p:sp>
        <p:nvSpPr>
          <p:cNvPr id="6" name="Content Placeholder 5"/>
          <p:cNvSpPr>
            <a:spLocks noGrp="1"/>
          </p:cNvSpPr>
          <p:nvPr>
            <p:ph sz="quarter" idx="4"/>
          </p:nvPr>
        </p:nvSpPr>
        <p:spPr>
          <a:xfrm>
            <a:off x="16402142" y="7889827"/>
            <a:ext cx="13773917" cy="116047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325A9-DA85-5F43-AEBB-17DC52B3D452}"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228164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325A9-DA85-5F43-AEBB-17DC52B3D452}"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99833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325A9-DA85-5F43-AEBB-17DC52B3D452}"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378210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Content Placeholder 2"/>
          <p:cNvSpPr>
            <a:spLocks noGrp="1"/>
          </p:cNvSpPr>
          <p:nvPr>
            <p:ph idx="1"/>
          </p:nvPr>
        </p:nvSpPr>
        <p:spPr>
          <a:xfrm>
            <a:off x="13773917" y="3109937"/>
            <a:ext cx="16402140" cy="15349662"/>
          </a:xfrm>
        </p:spPr>
        <p:txBody>
          <a:bodyPr/>
          <a:lstStyle>
            <a:lvl1pPr>
              <a:defRPr sz="10078"/>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805812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1439968"/>
            <a:ext cx="10449614" cy="5039889"/>
          </a:xfrm>
        </p:spPr>
        <p:txBody>
          <a:bodyPr anchor="b"/>
          <a:lstStyle>
            <a:lvl1pPr>
              <a:defRPr sz="10078"/>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73917" y="3109937"/>
            <a:ext cx="16402140" cy="15349662"/>
          </a:xfrm>
        </p:spPr>
        <p:txBody>
          <a:bodyPr anchor="t"/>
          <a:lstStyle>
            <a:lvl1pPr marL="0" indent="0">
              <a:buNone/>
              <a:defRPr sz="10078"/>
            </a:lvl1pPr>
            <a:lvl2pPr marL="1439951" indent="0">
              <a:buNone/>
              <a:defRPr sz="8819"/>
            </a:lvl2pPr>
            <a:lvl3pPr marL="2879903" indent="0">
              <a:buNone/>
              <a:defRPr sz="7559"/>
            </a:lvl3pPr>
            <a:lvl4pPr marL="4319854" indent="0">
              <a:buNone/>
              <a:defRPr sz="6299"/>
            </a:lvl4pPr>
            <a:lvl5pPr marL="5759806" indent="0">
              <a:buNone/>
              <a:defRPr sz="6299"/>
            </a:lvl5pPr>
            <a:lvl6pPr marL="7199757" indent="0">
              <a:buNone/>
              <a:defRPr sz="6299"/>
            </a:lvl6pPr>
            <a:lvl7pPr marL="8639708" indent="0">
              <a:buNone/>
              <a:defRPr sz="6299"/>
            </a:lvl7pPr>
            <a:lvl8pPr marL="10079660" indent="0">
              <a:buNone/>
              <a:defRPr sz="6299"/>
            </a:lvl8pPr>
            <a:lvl9pPr marL="11519611"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2231671" y="6479857"/>
            <a:ext cx="10449614" cy="12004738"/>
          </a:xfrm>
        </p:spPr>
        <p:txBody>
          <a:bodyPr/>
          <a:lstStyle>
            <a:lvl1pPr marL="0" indent="0">
              <a:buNone/>
              <a:defRPr sz="5039"/>
            </a:lvl1pPr>
            <a:lvl2pPr marL="1439951" indent="0">
              <a:buNone/>
              <a:defRPr sz="4409"/>
            </a:lvl2pPr>
            <a:lvl3pPr marL="2879903" indent="0">
              <a:buNone/>
              <a:defRPr sz="3779"/>
            </a:lvl3pPr>
            <a:lvl4pPr marL="4319854" indent="0">
              <a:buNone/>
              <a:defRPr sz="3150"/>
            </a:lvl4pPr>
            <a:lvl5pPr marL="5759806" indent="0">
              <a:buNone/>
              <a:defRPr sz="3150"/>
            </a:lvl5pPr>
            <a:lvl6pPr marL="7199757" indent="0">
              <a:buNone/>
              <a:defRPr sz="3150"/>
            </a:lvl6pPr>
            <a:lvl7pPr marL="8639708" indent="0">
              <a:buNone/>
              <a:defRPr sz="3150"/>
            </a:lvl7pPr>
            <a:lvl8pPr marL="10079660" indent="0">
              <a:buNone/>
              <a:defRPr sz="3150"/>
            </a:lvl8pPr>
            <a:lvl9pPr marL="11519611"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603325A9-DA85-5F43-AEBB-17DC52B3D452}"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72726-D5C5-6B40-98DB-ED103EB488F5}" type="slidenum">
              <a:rPr lang="en-US" smtClean="0"/>
              <a:t>‹#›</a:t>
            </a:fld>
            <a:endParaRPr lang="en-US"/>
          </a:p>
        </p:txBody>
      </p:sp>
    </p:spTree>
    <p:extLst>
      <p:ext uri="{BB962C8B-B14F-4D97-AF65-F5344CB8AC3E}">
        <p14:creationId xmlns:p14="http://schemas.microsoft.com/office/powerpoint/2010/main" val="158085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1149979"/>
            <a:ext cx="27944386" cy="417491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27451" y="5749874"/>
            <a:ext cx="27944386" cy="13704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27451" y="20019564"/>
            <a:ext cx="7289840" cy="1149975"/>
          </a:xfrm>
          <a:prstGeom prst="rect">
            <a:avLst/>
          </a:prstGeom>
        </p:spPr>
        <p:txBody>
          <a:bodyPr vert="horz" lIns="91440" tIns="45720" rIns="91440" bIns="45720" rtlCol="0" anchor="ctr"/>
          <a:lstStyle>
            <a:lvl1pPr algn="l">
              <a:defRPr sz="3779">
                <a:solidFill>
                  <a:schemeClr val="tx1">
                    <a:tint val="75000"/>
                  </a:schemeClr>
                </a:solidFill>
              </a:defRPr>
            </a:lvl1pPr>
          </a:lstStyle>
          <a:p>
            <a:fld id="{603325A9-DA85-5F43-AEBB-17DC52B3D452}" type="datetimeFigureOut">
              <a:rPr lang="en-US" smtClean="0"/>
              <a:t>8/2/2023</a:t>
            </a:fld>
            <a:endParaRPr lang="en-US"/>
          </a:p>
        </p:txBody>
      </p:sp>
      <p:sp>
        <p:nvSpPr>
          <p:cNvPr id="5" name="Footer Placeholder 4"/>
          <p:cNvSpPr>
            <a:spLocks noGrp="1"/>
          </p:cNvSpPr>
          <p:nvPr>
            <p:ph type="ftr" sz="quarter" idx="3"/>
          </p:nvPr>
        </p:nvSpPr>
        <p:spPr>
          <a:xfrm>
            <a:off x="10732264" y="20019564"/>
            <a:ext cx="10934760" cy="1149975"/>
          </a:xfrm>
          <a:prstGeom prst="rect">
            <a:avLst/>
          </a:prstGeom>
        </p:spPr>
        <p:txBody>
          <a:bodyPr vert="horz" lIns="91440" tIns="45720" rIns="91440" bIns="45720" rtlCol="0" anchor="ctr"/>
          <a:lstStyle>
            <a:lvl1pPr algn="ctr">
              <a:defRPr sz="377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20019564"/>
            <a:ext cx="7289840" cy="1149975"/>
          </a:xfrm>
          <a:prstGeom prst="rect">
            <a:avLst/>
          </a:prstGeom>
        </p:spPr>
        <p:txBody>
          <a:bodyPr vert="horz" lIns="91440" tIns="45720" rIns="91440" bIns="45720" rtlCol="0" anchor="ctr"/>
          <a:lstStyle>
            <a:lvl1pPr algn="r">
              <a:defRPr sz="3779">
                <a:solidFill>
                  <a:schemeClr val="tx1">
                    <a:tint val="75000"/>
                  </a:schemeClr>
                </a:solidFill>
              </a:defRPr>
            </a:lvl1pPr>
          </a:lstStyle>
          <a:p>
            <a:fld id="{78B72726-D5C5-6B40-98DB-ED103EB488F5}" type="slidenum">
              <a:rPr lang="en-US" smtClean="0"/>
              <a:t>‹#›</a:t>
            </a:fld>
            <a:endParaRPr lang="en-US"/>
          </a:p>
        </p:txBody>
      </p:sp>
    </p:spTree>
    <p:extLst>
      <p:ext uri="{BB962C8B-B14F-4D97-AF65-F5344CB8AC3E}">
        <p14:creationId xmlns:p14="http://schemas.microsoft.com/office/powerpoint/2010/main" val="1307750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79903" rtl="0" eaLnBrk="1" latinLnBrk="0" hangingPunct="1">
        <a:lnSpc>
          <a:spcPct val="90000"/>
        </a:lnSpc>
        <a:spcBef>
          <a:spcPct val="0"/>
        </a:spcBef>
        <a:buNone/>
        <a:defRPr sz="13858" kern="1200">
          <a:solidFill>
            <a:schemeClr val="tx1"/>
          </a:solidFill>
          <a:latin typeface="+mj-lt"/>
          <a:ea typeface="+mj-ea"/>
          <a:cs typeface="+mj-cs"/>
        </a:defRPr>
      </a:lvl1pPr>
    </p:titleStyle>
    <p:bodyStyle>
      <a:lvl1pPr marL="719976" indent="-719976" algn="l" defTabSz="2879903"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59927" indent="-719976" algn="l" defTabSz="2879903"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599879" indent="-719976" algn="l" defTabSz="2879903"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39830"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79781"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19733"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59684"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799636"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39587" indent="-719976" algn="l" defTabSz="2879903"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79903" rtl="0" eaLnBrk="1" latinLnBrk="0" hangingPunct="1">
        <a:defRPr sz="5669" kern="1200">
          <a:solidFill>
            <a:schemeClr val="tx1"/>
          </a:solidFill>
          <a:latin typeface="+mn-lt"/>
          <a:ea typeface="+mn-ea"/>
          <a:cs typeface="+mn-cs"/>
        </a:defRPr>
      </a:lvl1pPr>
      <a:lvl2pPr marL="1439951" algn="l" defTabSz="2879903" rtl="0" eaLnBrk="1" latinLnBrk="0" hangingPunct="1">
        <a:defRPr sz="5669" kern="1200">
          <a:solidFill>
            <a:schemeClr val="tx1"/>
          </a:solidFill>
          <a:latin typeface="+mn-lt"/>
          <a:ea typeface="+mn-ea"/>
          <a:cs typeface="+mn-cs"/>
        </a:defRPr>
      </a:lvl2pPr>
      <a:lvl3pPr marL="2879903" algn="l" defTabSz="2879903" rtl="0" eaLnBrk="1" latinLnBrk="0" hangingPunct="1">
        <a:defRPr sz="5669" kern="1200">
          <a:solidFill>
            <a:schemeClr val="tx1"/>
          </a:solidFill>
          <a:latin typeface="+mn-lt"/>
          <a:ea typeface="+mn-ea"/>
          <a:cs typeface="+mn-cs"/>
        </a:defRPr>
      </a:lvl3pPr>
      <a:lvl4pPr marL="4319854" algn="l" defTabSz="2879903" rtl="0" eaLnBrk="1" latinLnBrk="0" hangingPunct="1">
        <a:defRPr sz="5669" kern="1200">
          <a:solidFill>
            <a:schemeClr val="tx1"/>
          </a:solidFill>
          <a:latin typeface="+mn-lt"/>
          <a:ea typeface="+mn-ea"/>
          <a:cs typeface="+mn-cs"/>
        </a:defRPr>
      </a:lvl4pPr>
      <a:lvl5pPr marL="5759806" algn="l" defTabSz="2879903" rtl="0" eaLnBrk="1" latinLnBrk="0" hangingPunct="1">
        <a:defRPr sz="5669" kern="1200">
          <a:solidFill>
            <a:schemeClr val="tx1"/>
          </a:solidFill>
          <a:latin typeface="+mn-lt"/>
          <a:ea typeface="+mn-ea"/>
          <a:cs typeface="+mn-cs"/>
        </a:defRPr>
      </a:lvl5pPr>
      <a:lvl6pPr marL="7199757" algn="l" defTabSz="2879903" rtl="0" eaLnBrk="1" latinLnBrk="0" hangingPunct="1">
        <a:defRPr sz="5669" kern="1200">
          <a:solidFill>
            <a:schemeClr val="tx1"/>
          </a:solidFill>
          <a:latin typeface="+mn-lt"/>
          <a:ea typeface="+mn-ea"/>
          <a:cs typeface="+mn-cs"/>
        </a:defRPr>
      </a:lvl6pPr>
      <a:lvl7pPr marL="8639708" algn="l" defTabSz="2879903" rtl="0" eaLnBrk="1" latinLnBrk="0" hangingPunct="1">
        <a:defRPr sz="5669" kern="1200">
          <a:solidFill>
            <a:schemeClr val="tx1"/>
          </a:solidFill>
          <a:latin typeface="+mn-lt"/>
          <a:ea typeface="+mn-ea"/>
          <a:cs typeface="+mn-cs"/>
        </a:defRPr>
      </a:lvl7pPr>
      <a:lvl8pPr marL="10079660" algn="l" defTabSz="2879903" rtl="0" eaLnBrk="1" latinLnBrk="0" hangingPunct="1">
        <a:defRPr sz="5669" kern="1200">
          <a:solidFill>
            <a:schemeClr val="tx1"/>
          </a:solidFill>
          <a:latin typeface="+mn-lt"/>
          <a:ea typeface="+mn-ea"/>
          <a:cs typeface="+mn-cs"/>
        </a:defRPr>
      </a:lvl8pPr>
      <a:lvl9pPr marL="11519611" algn="l" defTabSz="2879903"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https://doi.org/10.1111/all.1574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1247F3B-AFDE-D84C-B3F7-2458C471E76C}"/>
              </a:ext>
            </a:extLst>
          </p:cNvPr>
          <p:cNvSpPr/>
          <p:nvPr/>
        </p:nvSpPr>
        <p:spPr>
          <a:xfrm>
            <a:off x="9029474" y="20682551"/>
            <a:ext cx="23235552" cy="369332"/>
          </a:xfrm>
          <a:prstGeom prst="rect">
            <a:avLst/>
          </a:prstGeom>
        </p:spPr>
        <p:txBody>
          <a:bodyPr wrap="square">
            <a:spAutoFit/>
          </a:bodyPr>
          <a:lstStyle/>
          <a:p>
            <a:pPr algn="r"/>
            <a:r>
              <a:rPr lang="en-US" sz="1800" dirty="0">
                <a:solidFill>
                  <a:srgbClr val="204894"/>
                </a:solidFill>
                <a:latin typeface="Arial" panose="020B0604020202020204" pitchFamily="34" charset="0"/>
                <a:cs typeface="Arial" panose="020B0604020202020204" pitchFamily="34" charset="0"/>
              </a:rPr>
              <a:t>© 2019 EAACI and John Wiley and Sons A/S. Published by John Wiley and Sons Ltd.</a:t>
            </a:r>
            <a:endParaRPr lang="en-US" sz="10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pic>
        <p:nvPicPr>
          <p:cNvPr id="12" name="Picture 11">
            <a:extLst>
              <a:ext uri="{FF2B5EF4-FFF2-40B4-BE49-F238E27FC236}">
                <a16:creationId xmlns:a16="http://schemas.microsoft.com/office/drawing/2014/main" id="{B003E36D-4A87-5A42-A292-5F0A851C408E}"/>
              </a:ext>
            </a:extLst>
          </p:cNvPr>
          <p:cNvPicPr>
            <a:picLocks noChangeAspect="1"/>
          </p:cNvPicPr>
          <p:nvPr/>
        </p:nvPicPr>
        <p:blipFill rotWithShape="1">
          <a:blip r:embed="rId3"/>
          <a:srcRect l="-1" t="3911" r="56231" b="16260"/>
          <a:stretch/>
        </p:blipFill>
        <p:spPr>
          <a:xfrm>
            <a:off x="0" y="19587275"/>
            <a:ext cx="9029474" cy="1537413"/>
          </a:xfrm>
          <a:prstGeom prst="rect">
            <a:avLst/>
          </a:prstGeom>
        </p:spPr>
      </p:pic>
      <p:sp>
        <p:nvSpPr>
          <p:cNvPr id="13" name="Rectangle 12">
            <a:extLst>
              <a:ext uri="{FF2B5EF4-FFF2-40B4-BE49-F238E27FC236}">
                <a16:creationId xmlns:a16="http://schemas.microsoft.com/office/drawing/2014/main" id="{54EA7365-D93A-E04E-BDE3-2E4B43CB1674}"/>
              </a:ext>
            </a:extLst>
          </p:cNvPr>
          <p:cNvSpPr/>
          <p:nvPr/>
        </p:nvSpPr>
        <p:spPr>
          <a:xfrm>
            <a:off x="0" y="21396960"/>
            <a:ext cx="32399288" cy="255994"/>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838707-6378-5841-8DB8-4ADF7D522E3B}"/>
              </a:ext>
            </a:extLst>
          </p:cNvPr>
          <p:cNvSpPr/>
          <p:nvPr/>
        </p:nvSpPr>
        <p:spPr>
          <a:xfrm>
            <a:off x="-1" y="21177542"/>
            <a:ext cx="32399288" cy="113711"/>
          </a:xfrm>
          <a:prstGeom prst="rect">
            <a:avLst/>
          </a:prstGeom>
          <a:solidFill>
            <a:srgbClr val="204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DFF6694-04C9-8E48-ABE1-DA48EF9C3762}"/>
              </a:ext>
            </a:extLst>
          </p:cNvPr>
          <p:cNvSpPr/>
          <p:nvPr/>
        </p:nvSpPr>
        <p:spPr>
          <a:xfrm>
            <a:off x="683418" y="823848"/>
            <a:ext cx="31032449" cy="2568460"/>
          </a:xfrm>
          <a:prstGeom prst="rect">
            <a:avLst/>
          </a:prstGeom>
          <a:ln>
            <a:noFill/>
          </a:ln>
        </p:spPr>
        <p:txBody>
          <a:bodyPr wrap="square">
            <a:spAutoFit/>
          </a:bodyPr>
          <a:lstStyle/>
          <a:p>
            <a:pPr algn="ctr">
              <a:lnSpc>
                <a:spcPct val="115000"/>
              </a:lnSpc>
            </a:pPr>
            <a:r>
              <a:rPr lang="en-US" sz="4800" b="1" dirty="0">
                <a:solidFill>
                  <a:srgbClr val="204894"/>
                </a:solidFill>
                <a:effectLst/>
                <a:latin typeface="Arial" panose="020B0604020202020204" pitchFamily="34" charset="0"/>
                <a:ea typeface="Times New Roman" panose="02020603050405020304" pitchFamily="18" charset="0"/>
              </a:rPr>
              <a:t>Assessment of dupilumab in children with moderate-to- severe type 2 asthma</a:t>
            </a:r>
            <a:br>
              <a:rPr lang="en-US" sz="4800" b="1" dirty="0">
                <a:solidFill>
                  <a:srgbClr val="204894"/>
                </a:solidFill>
                <a:effectLst/>
                <a:latin typeface="Arial" panose="020B0604020202020204" pitchFamily="34" charset="0"/>
                <a:ea typeface="Times New Roman" panose="02020603050405020304" pitchFamily="18" charset="0"/>
              </a:rPr>
            </a:br>
            <a:r>
              <a:rPr lang="en-US" sz="4800" b="1" dirty="0">
                <a:solidFill>
                  <a:srgbClr val="204894"/>
                </a:solidFill>
                <a:effectLst/>
                <a:latin typeface="Arial" panose="020B0604020202020204" pitchFamily="34" charset="0"/>
                <a:ea typeface="Times New Roman" panose="02020603050405020304" pitchFamily="18" charset="0"/>
              </a:rPr>
              <a:t>with or without evidence of allergic asthma </a:t>
            </a:r>
          </a:p>
          <a:p>
            <a:pPr algn="ctr">
              <a:lnSpc>
                <a:spcPct val="115000"/>
              </a:lnSpc>
            </a:pPr>
            <a:r>
              <a:rPr lang="en-US" sz="4800" dirty="0">
                <a:solidFill>
                  <a:srgbClr val="204894"/>
                </a:solidFill>
                <a:effectLst/>
                <a:latin typeface="Arial" panose="020B0604020202020204" pitchFamily="34" charset="0"/>
                <a:ea typeface="Times New Roman" panose="02020603050405020304" pitchFamily="18" charset="0"/>
              </a:rPr>
              <a:t> Nikolaos G. Papadopoulos, Stanley J. </a:t>
            </a:r>
            <a:r>
              <a:rPr lang="en-US" sz="4800" dirty="0" err="1">
                <a:solidFill>
                  <a:srgbClr val="204894"/>
                </a:solidFill>
                <a:effectLst/>
                <a:latin typeface="Arial" panose="020B0604020202020204" pitchFamily="34" charset="0"/>
                <a:ea typeface="Times New Roman" panose="02020603050405020304" pitchFamily="18" charset="0"/>
              </a:rPr>
              <a:t>Szefler</a:t>
            </a:r>
            <a:r>
              <a:rPr lang="en-US" sz="4800" dirty="0">
                <a:solidFill>
                  <a:srgbClr val="204894"/>
                </a:solidFill>
                <a:effectLst/>
                <a:latin typeface="Arial" panose="020B0604020202020204" pitchFamily="34" charset="0"/>
                <a:ea typeface="Times New Roman" panose="02020603050405020304" pitchFamily="18" charset="0"/>
              </a:rPr>
              <a:t>, Leonard B. </a:t>
            </a:r>
            <a:r>
              <a:rPr lang="en-US" sz="4800" dirty="0" err="1">
                <a:solidFill>
                  <a:srgbClr val="204894"/>
                </a:solidFill>
                <a:effectLst/>
                <a:latin typeface="Arial" panose="020B0604020202020204" pitchFamily="34" charset="0"/>
                <a:ea typeface="Times New Roman" panose="02020603050405020304" pitchFamily="18" charset="0"/>
              </a:rPr>
              <a:t>Bacharier</a:t>
            </a:r>
            <a:r>
              <a:rPr lang="en-US" sz="4800" dirty="0">
                <a:solidFill>
                  <a:srgbClr val="204894"/>
                </a:solidFill>
                <a:effectLst/>
                <a:latin typeface="Arial" panose="020B0604020202020204" pitchFamily="34" charset="0"/>
                <a:ea typeface="Times New Roman" panose="02020603050405020304" pitchFamily="18" charset="0"/>
              </a:rPr>
              <a:t>, Jorge F. Maspero, Christian Domingo,  </a:t>
            </a:r>
            <a:r>
              <a:rPr lang="en-US" sz="4800" dirty="0">
                <a:solidFill>
                  <a:srgbClr val="204894"/>
                </a:solidFill>
                <a:effectLst/>
                <a:latin typeface="Arial" panose="020B0604020202020204" pitchFamily="34" charset="0"/>
                <a:ea typeface="Times New Roman" panose="02020603050405020304" pitchFamily="18" charset="0"/>
                <a:cs typeface="Arial" panose="020B0604020202020204" pitchFamily="34" charset="0"/>
              </a:rPr>
              <a:t>et al.</a:t>
            </a:r>
            <a:endParaRPr lang="en-US" sz="4800" dirty="0">
              <a:solidFill>
                <a:srgbClr val="204894"/>
              </a:solidFill>
              <a:latin typeface="Arial" panose="020B0604020202020204" pitchFamily="34" charset="0"/>
              <a:ea typeface="Apple Symbols" panose="02000000000000000000" pitchFamily="2" charset="-79"/>
              <a:cs typeface="Arial" panose="020B0604020202020204" pitchFamily="34" charset="0"/>
            </a:endParaRPr>
          </a:p>
        </p:txBody>
      </p:sp>
      <p:sp>
        <p:nvSpPr>
          <p:cNvPr id="2" name="Rectangle 1">
            <a:extLst>
              <a:ext uri="{FF2B5EF4-FFF2-40B4-BE49-F238E27FC236}">
                <a16:creationId xmlns:a16="http://schemas.microsoft.com/office/drawing/2014/main" id="{D6C44DA0-6EA1-3C49-80E6-A967F6AD1E69}"/>
              </a:ext>
            </a:extLst>
          </p:cNvPr>
          <p:cNvSpPr/>
          <p:nvPr/>
        </p:nvSpPr>
        <p:spPr>
          <a:xfrm>
            <a:off x="6125675" y="18269773"/>
            <a:ext cx="20147933" cy="1754326"/>
          </a:xfrm>
          <a:prstGeom prst="rect">
            <a:avLst/>
          </a:prstGeom>
        </p:spPr>
        <p:txBody>
          <a:bodyPr wrap="square">
            <a:spAutoFit/>
          </a:bodyPr>
          <a:lstStyle/>
          <a:p>
            <a:pPr algn="ctr"/>
            <a:r>
              <a:rPr lang="en-US" sz="3600" i="1" dirty="0">
                <a:solidFill>
                  <a:srgbClr val="204894"/>
                </a:solidFill>
                <a:latin typeface="Arial" panose="020B0604020202020204" pitchFamily="34" charset="0"/>
                <a:cs typeface="Arial" panose="020B0604020202020204" pitchFamily="34" charset="0"/>
              </a:rPr>
              <a:t>Allergy</a:t>
            </a:r>
            <a:r>
              <a:rPr lang="en-US" sz="3600" dirty="0">
                <a:solidFill>
                  <a:srgbClr val="204894"/>
                </a:solidFill>
                <a:latin typeface="Arial" panose="020B0604020202020204" pitchFamily="34" charset="0"/>
                <a:cs typeface="Arial" panose="020B0604020202020204" pitchFamily="34" charset="0"/>
              </a:rPr>
              <a:t>.  2023; </a:t>
            </a:r>
            <a:r>
              <a:rPr lang="en-US" sz="3600">
                <a:solidFill>
                  <a:srgbClr val="204894"/>
                </a:solidFill>
                <a:latin typeface="Arial" panose="020B0604020202020204" pitchFamily="34" charset="0"/>
                <a:cs typeface="Arial" panose="020B0604020202020204" pitchFamily="34" charset="0"/>
              </a:rPr>
              <a:t>pages: 2157-2167</a:t>
            </a:r>
            <a:endParaRPr lang="en-US" sz="3600" dirty="0">
              <a:solidFill>
                <a:srgbClr val="204894"/>
              </a:solidFill>
              <a:latin typeface="Arial" panose="020B0604020202020204" pitchFamily="34" charset="0"/>
              <a:cs typeface="Arial" panose="020B0604020202020204" pitchFamily="34" charset="0"/>
            </a:endParaRPr>
          </a:p>
          <a:p>
            <a:pPr algn="ctr"/>
            <a:r>
              <a:rPr lang="en-US" sz="3600" b="1" u="sng" dirty="0">
                <a:solidFill>
                  <a:srgbClr val="005274"/>
                </a:solidFill>
                <a:effectLst/>
                <a:latin typeface="Arial" panose="020B0604020202020204" pitchFamily="34" charset="0"/>
                <a:ea typeface="Times New Roman" panose="02020603050405020304" pitchFamily="18" charset="0"/>
                <a:hlinkClick r:id="rId4"/>
              </a:rPr>
              <a:t>https://doi.org/10.1111/all.15743</a:t>
            </a:r>
            <a:endParaRPr lang="en-CH" sz="3600" dirty="0">
              <a:effectLst/>
              <a:latin typeface="Times New Roman" panose="02020603050405020304" pitchFamily="18" charset="0"/>
              <a:ea typeface="Times New Roman" panose="02020603050405020304" pitchFamily="18" charset="0"/>
            </a:endParaRPr>
          </a:p>
          <a:p>
            <a:pPr algn="ctr"/>
            <a:endParaRPr lang="en-CH" sz="3600" b="0" i="0" dirty="0">
              <a:solidFill>
                <a:srgbClr val="204894"/>
              </a:solidFill>
              <a:effectLst/>
              <a:latin typeface="Open Sans" panose="020B0606030504020204" pitchFamily="34" charset="0"/>
            </a:endParaRPr>
          </a:p>
        </p:txBody>
      </p:sp>
      <p:pic>
        <p:nvPicPr>
          <p:cNvPr id="16" name="Picture 15"/>
          <p:cNvPicPr>
            <a:picLocks noChangeAspect="1"/>
          </p:cNvPicPr>
          <p:nvPr/>
        </p:nvPicPr>
        <p:blipFill>
          <a:blip r:embed="rId5"/>
          <a:srcRect/>
          <a:stretch/>
        </p:blipFill>
        <p:spPr>
          <a:xfrm>
            <a:off x="6489263" y="4054246"/>
            <a:ext cx="19875699" cy="13250466"/>
          </a:xfrm>
          <a:prstGeom prst="rect">
            <a:avLst/>
          </a:prstGeom>
        </p:spPr>
      </p:pic>
    </p:spTree>
    <p:extLst>
      <p:ext uri="{BB962C8B-B14F-4D97-AF65-F5344CB8AC3E}">
        <p14:creationId xmlns:p14="http://schemas.microsoft.com/office/powerpoint/2010/main" val="1666903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199</Words>
  <Application>Microsoft Office PowerPoint</Application>
  <PresentationFormat>Custom</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Symbol</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Globinska</dc:creator>
  <cp:lastModifiedBy>Rüya Kılıç</cp:lastModifiedBy>
  <cp:revision>82</cp:revision>
  <cp:lastPrinted>2019-03-05T14:03:58Z</cp:lastPrinted>
  <dcterms:created xsi:type="dcterms:W3CDTF">2019-03-05T14:03:40Z</dcterms:created>
  <dcterms:modified xsi:type="dcterms:W3CDTF">2023-08-02T13:20:53Z</dcterms:modified>
</cp:coreProperties>
</file>