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 hoc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analysis included patients from QUEST who enrolled in TRAVERSE.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were stratified per baseline levels of blood eosinophils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FeNO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 current GINA definitions, and evidence of allergic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Dupilumab reduced exacerbation rates, and improved lung function and asthma control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patients with asthma with type 2 inflammation and irrespective of evidence of allergic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ACQ-5, 5-item asthma control questionnaire; AERs, annualized severe asthma exacerbation rates;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FeNO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fractional exhaled nitric oxide; GINA, Global Initiative for Asthma; LIBERTY ASTHMA TRAVERSE, Long-Term Safety Evaluation of Dupilumab in Patients With Asthma; NCT, national clinical trial; PSBL, parent study baseline; QUEST, Evaluation of Dupilumab in Patients With Persistent Asthma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Dupilumab Improves Long-term Outcomes in Patients With Uncontrolled,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Moderate-to-Severe GINA-Based Type 2 Asthma, Irrespective of Allergic Status</a:t>
            </a: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Klaus F. Rabe, Ian D.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Pavord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William W.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Busse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Geoffrey L.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Chupp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Kenji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Izuhara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pages:2148-2156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https://doi.org/10.1111/all.15747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83</cp:revision>
  <cp:lastPrinted>2019-03-05T14:03:58Z</cp:lastPrinted>
  <dcterms:created xsi:type="dcterms:W3CDTF">2019-03-05T14:03:40Z</dcterms:created>
  <dcterms:modified xsi:type="dcterms:W3CDTF">2023-08-02T13:21:14Z</dcterms:modified>
</cp:coreProperties>
</file>