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PPD predominantly elicited Th1 and Tc1 responses, HDM triggered Th2 and Th17 responses, while nickel induced a broad range of cytokine responses but at lower frequencies than DPCP during a DTH reaction.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DPCP induced the broadest skin Th1/Th2/Th17, Tc1, Treg, and TRM responses.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Oral prednisone decreased SHR diameter, ICDRG score, and skin CD25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PD-1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 and CD25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CD8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IFN</a:t>
            </a:r>
            <a:r>
              <a:rPr lang="en-US" sz="1800" dirty="0">
                <a:solidFill>
                  <a:srgbClr val="00000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PD-1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TRM post-DPCP.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DTH, delayed-type hypersensitivity; DPCP,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diphencyprone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HDM, house dust mite; ICDRG, international contact dermatitis research group; PPD, purified protein derivative; SHR, secondary hypersensitivity reaction; Th, T helper cells; Treg, regulatory T cell; TRM, tissue resident memory; UMAP, Uniform Manifold Approximation and Projection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Oral prednisone regulates human skin T cells in delayed-type hypersensitivity reaction elicited by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diphencyprone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Heena Mehta, Carolyn Jack, Catherine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Maari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Étienne Saint-Cyr Proulx, Robert Bissonnette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pages:2255-2265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https://doi.org/10.1111/all.15764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220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83</cp:revision>
  <cp:lastPrinted>2019-03-05T14:03:58Z</cp:lastPrinted>
  <dcterms:created xsi:type="dcterms:W3CDTF">2019-03-05T14:03:40Z</dcterms:created>
  <dcterms:modified xsi:type="dcterms:W3CDTF">2023-08-02T13:23:44Z</dcterms:modified>
</cp:coreProperties>
</file>