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Single-cell RNA- and spatial RNA-seq identified complex cellular interactions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skin of 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COL18A1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fibroblasts express COL6A5, COL4A1, TNC, and CCL19 and interact with CCR7 positive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LAMP3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dendritic cells and T cells.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CCL13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CCL18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M2 macrophages show an interaction with T cells by MRC1-PTPRC and CD14-ITGB1/2. The serum level of TNC and CCL18 shows a positive correlation with AD severity.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CCL, C-C motif chemokine ligand; CCR, C-C motif chemokine receptor; COL, collagen; ITGB, integrin beta; LAMP3, lysosome-associated membrane glycoprotein 3; MRC, mannose receptor C; PTPRC, protein tyrosine phosphatase receptor; TNC, tenascin C.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Spatial transcriptomics combined with single-cell RNA-sequencing unravels the complex inflammatory cell network in atopic dermatitis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Yasutaka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Mitamura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Matthias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Reiger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Juno Kim, Yi Xiao, Damir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Zhakparov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2215-2231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https://doi.org/10.1111/all.15781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2023-08-02T13:24:05Z</dcterms:modified>
</cp:coreProperties>
</file>