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data from the GBD</a:t>
            </a:r>
            <a:r>
              <a:rPr lang="en-US" sz="1800" kern="0" dirty="0">
                <a:effectLst/>
                <a:latin typeface="Arial" panose="020B0604020202020204" pitchFamily="34" charset="0"/>
                <a:ea typeface="ScalaLancetPro-Bold"/>
              </a:rPr>
              <a:t> 2019 study, we assessed the total cases and age-standardized prevalence of both asthma and atopic dermatitis in 204 countries and territories from 1990 to 2019.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In 2019, there were a total of 262 million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[95% UI: 224–309 million]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cases of asthma and 171 million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[95% UI: 165–178 million]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total cases of AD globally; age-standardized prevalence rates were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3,416 [95% UI: 2,899–4,066] and 2,277 [95% UI: 2,192–2,369] per 100,000 population for asthma and </a:t>
            </a:r>
            <a:r>
              <a:rPr lang="en-US" sz="1800" kern="0" dirty="0">
                <a:effectLst/>
                <a:latin typeface="Arial" panose="020B0604020202020204" pitchFamily="34" charset="0"/>
                <a:ea typeface="ScalaLancetPro-Bold"/>
              </a:rPr>
              <a:t>atopic dermatitis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respectively, a 24.1% [95% UI: -27.2 to -20.8] decrease for asthma and a 4.3% [95% UI: 3.8–4.8] decrease for </a:t>
            </a:r>
            <a:r>
              <a:rPr lang="en-US" sz="1800" kern="0" dirty="0">
                <a:effectLst/>
                <a:latin typeface="Arial" panose="020B0604020202020204" pitchFamily="34" charset="0"/>
                <a:ea typeface="ScalaLancetPro-Bold"/>
              </a:rPr>
              <a:t>atopic dermatitis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compared to baseline in 1990.</a:t>
            </a:r>
            <a:r>
              <a:rPr lang="en-US" sz="1800" kern="1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 and </a:t>
            </a:r>
            <a:r>
              <a:rPr lang="en-US" sz="1800" kern="0" dirty="0">
                <a:effectLst/>
                <a:latin typeface="Arial" panose="020B0604020202020204" pitchFamily="34" charset="0"/>
                <a:ea typeface="ScalaLancetPro-Bold"/>
              </a:rPr>
              <a:t>atopic dermatitis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continue to cause significant morbidity worldwide, having increased in total prevalence and incidence cases worldwide, but having decreased in age-standardized prevalence rates from 1990 to 2019.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 GBD, Global Burden Disease; UI, uncertainty interval.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doi.org/10.1111/all.158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Global, regional, and national burden of allergic disorders &amp; their risk factors in 204 countries and territories, from 1990 to 2019: a systematic analysis for the Global Burden of Disease Study 2019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 Shin, Jimin Hwang, Rosie Kwon, Seung Won Lee, Min Seo Kim, 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2232-2254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https://doi.org/10.1111/all.15807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82</cp:revision>
  <cp:lastPrinted>2019-03-05T14:03:58Z</cp:lastPrinted>
  <dcterms:created xsi:type="dcterms:W3CDTF">2019-03-05T14:03:40Z</dcterms:created>
  <dcterms:modified xsi:type="dcterms:W3CDTF">2023-08-02T13:24:42Z</dcterms:modified>
</cp:coreProperties>
</file>