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patients with CSU, the positivity of anti-HSP10 IgG was increased and associated with urticaria severity. Additionally, HSP10 levels were decreased and correlated with UCT scores after 6-month treatment in CSU patients.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Serum IL-4 levels were elevated in CSU patients, and treatment with IL-4 in HUVECs and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HaCaT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cells resulted in a reduction in HSP10, which was caused by the upregulation of miR-101-5p in these cells.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Increased IL-4 production was observed from PBMCs of CSU patients and HUVECs upon PAF stimulation, and HSP10 was found to prevent PAF-induced mast cell degranulation.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Abbreviations: AH, platelet-activating factor-</a:t>
            </a:r>
            <a:r>
              <a:rPr lang="en-US" sz="180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acetylhydrolase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; CSU, chronic spontaneous urticaria; </a:t>
            </a:r>
            <a:r>
              <a:rPr lang="en-US" sz="180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HaCaT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, human keratinocyte cell line; </a:t>
            </a:r>
            <a:r>
              <a:rPr lang="en-US" sz="180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hiPSC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-MC, human induced pluripotent stem cell-derived mast cells; HSP10, heat shock protein 10; HUVEC, human umbilical vein endothelial cell; </a:t>
            </a:r>
            <a:r>
              <a:rPr lang="en-US" sz="180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miR</a:t>
            </a:r>
            <a:r>
              <a:rPr lang="en-US" sz="1800" dirty="0">
                <a:solidFill>
                  <a:srgbClr val="1C1D1E"/>
                </a:solidFill>
                <a:effectLst/>
                <a:latin typeface="Arial" panose="020B0604020202020204" pitchFamily="34" charset="0"/>
                <a:ea typeface="Gulim" panose="020B0600000101010101" pitchFamily="34" charset="-127"/>
              </a:rPr>
              <a:t>, microRNA; NC, healthy normal control; PAF, platelet-activating factor; PAF-UCT, urticaria control test; PBMC, peripheral blood mononuclear cells; UAS7, urticaria activity score over 7 days.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Anti-Heat Shock Protein 10 IgG in Chronic Spontaneous Urticaria: Relation With miRNA-101-5p and Platelet-Activating Factor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Choi, Eun-Mi Yang, Hae-Won Jung, Min-Kyoung Shin,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Junghyun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Jo,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3166-3177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https://doi.org/10.1111/all.15810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2023-12-26T14:14:16Z</dcterms:modified>
</cp:coreProperties>
</file>