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prevalence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autoreactivity in serum samples from a well-characterized large cohort of AD patients and controls and their correlation with clinical characteristics and environmental factors potentially related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the development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autoantibodies in 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autoantibodies in AD associate with the presence of atopic comorbidities and the atopic march. AD-patients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autoantibodies were younger than those without and higher total serum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were found.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Environmental factors that affected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autoantibodies were birth between January and June, c-section and diversity of domestic pets.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Immunoglobulin E autoantibodies in atopic dermatitis associates with Type-2 comorbidities and the atopic march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Kortekaas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Krohn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Fariza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Mishaal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Saiema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Badloe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Nadine Herrmann, Laura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Shauni De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Vriese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pages:3178-3192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https://doi.org/10.1111/all.15822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83</cp:revision>
  <cp:lastPrinted>2019-03-05T14:03:58Z</cp:lastPrinted>
  <dcterms:created xsi:type="dcterms:W3CDTF">2019-03-05T14:03:40Z</dcterms:created>
  <dcterms:modified xsi:type="dcterms:W3CDTF">2023-12-26T14:15:38Z</dcterms:modified>
</cp:coreProperties>
</file>