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96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assessed co-localization of IgG4 and cow’s milk proteins in paired active disease and remission esophageal biopsy samples from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patients.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IgG4-milk co-localization was higher in the active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group compared to paired remission samples.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Using a novel technique,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autoSTOMP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IgG4 enriched areas were found to contain a high abundance of eosinophil associated proteins and food peptides.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autoSTOMP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automated Spatially Targeted Optical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MicroProteomics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CAPN14, calpain 14; CMP, cow’s milk protein;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eosinophilic esophagitis; EPX, eosinophil peroxidase; IgG4, immunoglobulin G4; PRG, proteoglycan; RNASE3, ribonuclease A family member 3.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Immunoglobulin G4 in Eosinophilic Esophagitis: Immune Complex Formation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Correlation with Disease Activity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Jonathan G.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Medernach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Rung-Chi Li, Xiao-Yu Zhao,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Bocheng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Yin, Emily A. Noonan, Elaine F.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Etter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,et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3193-3203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https://doi.org/10.1111/all.15826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194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84</cp:revision>
  <cp:lastPrinted>2019-03-05T14:03:58Z</cp:lastPrinted>
  <dcterms:created xsi:type="dcterms:W3CDTF">2019-03-05T14:03:40Z</dcterms:created>
  <dcterms:modified xsi:type="dcterms:W3CDTF">2023-12-26T14:16:47Z</dcterms:modified>
</cp:coreProperties>
</file>