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75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This retrospective study compares severity of symptoms and threshold values in children</a:t>
            </a:r>
            <a:b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</a:b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and adults with peanut allergy, challenged in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Arial Unicode MS"/>
              </a:rPr>
              <a:t>OpenFC</a:t>
            </a: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 and/or DBPCFC.</a:t>
            </a:r>
            <a:endParaRPr lang="en-CH" sz="1800" kern="1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One patient had a positive reaction to a placebo challenge.</a:t>
            </a:r>
            <a:endParaRPr lang="en-CH" sz="1800" kern="1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  <a:t>We found no difference in threshold values overall neither in children nor in adults. There was no difference when comparing mild and severe symptoms at all ages, but a higher proportion of children experienced grade three symptoms in the double-blind group.</a:t>
            </a:r>
            <a:br>
              <a:rPr lang="en-US" sz="1800" kern="100" dirty="0">
                <a:effectLst/>
                <a:latin typeface="Arial" panose="020B0604020202020204" pitchFamily="34" charset="0"/>
                <a:ea typeface="Arial Unicode MS"/>
              </a:rPr>
            </a:br>
            <a:endParaRPr lang="en-CH" sz="1800" kern="10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DBPCFC, double-blind placebo-controlled food challenge;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OpenFC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open food challenge.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83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7179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comparison of double-blind, placebo-controlled food challenge and open food challenge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de-CH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Frederik Bloch Jessen, Charlotte G. </a:t>
            </a:r>
            <a:r>
              <a:rPr lang="de-CH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Mortz</a:t>
            </a:r>
            <a:r>
              <a:rPr lang="de-CH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de-CH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Esben</a:t>
            </a:r>
            <a:r>
              <a:rPr lang="de-CH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Eller, Julie H. </a:t>
            </a:r>
            <a:r>
              <a:rPr lang="de-CH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Gudichsen</a:t>
            </a:r>
            <a:r>
              <a:rPr lang="de-CH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Emil A. </a:t>
            </a:r>
            <a:r>
              <a:rPr lang="de-CH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Baekdal</a:t>
            </a:r>
            <a:r>
              <a:rPr lang="de-CH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Carsten </a:t>
            </a:r>
            <a:r>
              <a:rPr lang="de-CH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Bindslev</a:t>
            </a:r>
            <a:r>
              <a:rPr lang="de-CH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-Jensen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32043211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800" b="1" u="sng" dirty="0">
                <a:solidFill>
                  <a:srgbClr val="0563C1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hlinkClick r:id="rId4"/>
              </a:rPr>
              <a:t>https://doi.org/10.1111/all.15834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175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85</cp:revision>
  <cp:lastPrinted>2019-03-05T14:03:58Z</cp:lastPrinted>
  <dcterms:created xsi:type="dcterms:W3CDTF">2019-03-05T14:03:40Z</dcterms:created>
  <dcterms:modified xsi:type="dcterms:W3CDTF">2023-12-26T14:18:26Z</dcterms:modified>
</cp:coreProperties>
</file>