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patients with confirmed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galactose-alpha-1,3-galactose (alpha-gal) allergy a 2-hour cut-off for early-onset and delayed-onset alpha-gal allergy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discremination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used for the classification of the food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hypersensivity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reactions.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15- and 27-day red meat oral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immunotheraphy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(RM OIT) for early-onset and delayed-onset alpha-gal allergy were administered, respectively.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 patients underwent RM OIT and all patients became tolerant to RM after OIT however, three patients had to terminate OIT.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median alpha-gal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 gradually decreased in the follow-up in the OIT group.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Alpha-gal: galactose-alpha-1,3-galactose,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immunoglobulin E, RM: red meat, OIT: oral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immunotheraphy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29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Oral immunotherapy in alpha-gal red meat allergy: Could specific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 a potential biomarker in monitoring management?</a:t>
            </a: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Ünal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Eyice-Karabacak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Kutlu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S. Demir, C.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Tüzer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F. Arslan, S. R.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Işık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Gelincik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3241-3251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https://doi.org/10.1111/all.15840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85</cp:revision>
  <cp:lastPrinted>2019-03-05T14:03:58Z</cp:lastPrinted>
  <dcterms:created xsi:type="dcterms:W3CDTF">2019-03-05T14:03:40Z</dcterms:created>
  <dcterms:modified xsi:type="dcterms:W3CDTF">2023-12-26T14:21:47Z</dcterms:modified>
</cp:coreProperties>
</file>