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250 patients underwent sesame OFCs (diagnostic, n=127; pre-OIT, n=123). Safe-dose (based on identified SHTD) challenges with 90-120 minute-intervals were analyzed in a sub-group of 158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discrete ED01 and ED05 of the entire cohort were </a:t>
            </a: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0.8 mg </a:t>
            </a:r>
            <a:r>
              <a:rPr lang="nl-NL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3.4 mg, </a:t>
            </a:r>
            <a:r>
              <a:rPr lang="nl-NL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respectively</a:t>
            </a: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nl-NL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nl-NL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estimated values of discrete ED01 and ED05 from safe-dose OFCs were similar.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Importantly, no objective reaction was documented to a dose of ≤1 mg sesame protein.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ED01/05, eliciting dose in 1% and 5% of patients, respectively; OFC, oral food challenge; OIT, oral immunotherapy; SHTD, single highest tolerated dose; Min, minutes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Sesame Eliciting and Safe Doses in a Large Sesame Allergic Population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Liat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Nachshon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Joost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Westerhout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W. Marty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Blom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Benjamin Remington, Michael B.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Levy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,et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3212-3220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https://doi.org/10.1111/all.15863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2023-12-26T14:19:44Z</dcterms:modified>
</cp:coreProperties>
</file>