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4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is the first study that comprehensively examines the </a:t>
            </a:r>
            <a:r>
              <a:rPr lang="en-AU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vitro </a:t>
            </a:r>
            <a:r>
              <a:rPr lang="en-AU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immunogenicity of canned fish, employing a cohort of fish allergic patients (n=53; largest to date).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Canned fish contains thermostable proteins, including major fish allergens (parvalbumin and tropomyosin), which bind to the </a:t>
            </a:r>
            <a:r>
              <a:rPr lang="en-AU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sIgE</a:t>
            </a:r>
            <a:r>
              <a:rPr lang="en-AU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fish-allergic patients.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66% of patients showed </a:t>
            </a:r>
            <a:r>
              <a:rPr lang="en-AU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sIgE</a:t>
            </a:r>
            <a:r>
              <a:rPr lang="en-AU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-binding to canned fish. Canned fish may not be safe for all fish-allergic patients.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</a:pPr>
            <a:r>
              <a:rPr lang="en-AU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</a:pPr>
            <a:r>
              <a:rPr lang="en-AU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PV, parvalbumin; </a:t>
            </a:r>
            <a:r>
              <a:rPr lang="en-AU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sIgE</a:t>
            </a:r>
            <a:r>
              <a:rPr lang="en-AU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specific immunoglobulin E; TM, tropomyosin.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86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718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The potential risk of thermostable allergens in canned fish for fish allergy sufferers  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Aya C. Taki,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Thimo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Ruethers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Roni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Nugraha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Shaymaviswanathan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Karnaneedi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Nicholas A. Williamson,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3221-3234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b="1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https://doi.org/10.1111/all.15864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169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83</cp:revision>
  <cp:lastPrinted>2019-03-05T14:03:58Z</cp:lastPrinted>
  <dcterms:created xsi:type="dcterms:W3CDTF">2019-03-05T14:03:40Z</dcterms:created>
  <dcterms:modified xsi:type="dcterms:W3CDTF">2023-12-26T14:24:38Z</dcterms:modified>
</cp:coreProperties>
</file>