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07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recognition of conformational and sequential epitopes of Bet v 1 in birch pollen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llergic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 (BPA), non-birch pollen allergic patients (NBPA) and non-allergic subjects (NA) was analyzed.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antibodies from BPA patients recognized only conformational epitope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I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antibodies from all individuals recognized sequential and conformational epitopes.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 v 1-specific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and IgG-producing B cells may have different clonal origins.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BPA, Birch pollen allergic patients; ELISA,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Enzyme-linked immunoassay;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E; IgG, Immunoglobulin G; IgM, Immunoglobulin M; NBPA, Allergic patients without birch pollen allergy; NA, Non-allergic individuals.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Natural human Bet v 1-specific IgG antibodies recognize non-conformational epitopes whereas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reacts with conformational epitopes</a:t>
            </a:r>
            <a:endParaRPr lang="en-US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Georgii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Brazhnikov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Evgenii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Smolnikov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Litovkina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Tianchi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Jiang, Artem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Shatilov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3139-3153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https://doi.org/10.1111/all.15865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84</cp:revision>
  <cp:lastPrinted>2019-03-05T14:03:58Z</cp:lastPrinted>
  <dcterms:created xsi:type="dcterms:W3CDTF">2019-03-05T14:03:40Z</dcterms:created>
  <dcterms:modified xsi:type="dcterms:W3CDTF">2023-12-26T14:11:22Z</dcterms:modified>
</cp:coreProperties>
</file>