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8695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80</cp:revision>
  <cp:lastPrinted>2019-03-05T14:03:58Z</cp:lastPrinted>
  <dcterms:created xsi:type="dcterms:W3CDTF">2019-03-05T14:03:40Z</dcterms:created>
  <dcterms:modified xsi:type="dcterms:W3CDTF">2023-12-26T12:47:44Z</dcterms:modified>
</cp:coreProperties>
</file>