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85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study investigates the correlation between blood CD62L low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iEos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clinical severity of SEA and evaluates the impact of mepolizumab on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iEos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Circulating CD62L</a:t>
            </a:r>
            <a:r>
              <a:rPr lang="en-GB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low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eosinophils correlate with clinical severity of SEA and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CRSwNP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Treatment with mepolizumab restores the balance between CD62L</a:t>
            </a:r>
            <a:r>
              <a:rPr lang="en-GB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low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CD62L</a:t>
            </a:r>
            <a:r>
              <a:rPr lang="en-GB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bright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eosinophils in SEA patients. Mepolizumab inhibits </a:t>
            </a:r>
            <a:r>
              <a:rPr lang="en-GB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vitro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IL-5-induced CD62L</a:t>
            </a:r>
            <a:r>
              <a:rPr lang="en-GB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low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eosinophils expansion.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ACT, asthma control test; ACQ-5, asthma control questionnaire-5;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CRSwNP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chronic rhinosinusitis with nasal polyps;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iEos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inflammatory eosinophils;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rEos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regulatory eosinophils; SEA, severe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eosinophilc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asthma; SNOT-22,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sinunasal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outcome test-22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9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Blood CD62L low inflammatory eosinophils are related to the severity of asthma</a:t>
            </a:r>
            <a:b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reduced by mepolizumab</a:t>
            </a:r>
            <a:endParaRPr lang="en-US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Alessandra Vultaggio, Matteo </a:t>
            </a: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Accinno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Emanuele Vivarelli, Valentina </a:t>
            </a: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Mecheri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Giandomenico Maggiore,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3154-3165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b="1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https://doi.org/10.1111/all.15909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179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84</cp:revision>
  <cp:lastPrinted>2019-03-05T14:03:58Z</cp:lastPrinted>
  <dcterms:created xsi:type="dcterms:W3CDTF">2019-03-05T14:03:40Z</dcterms:created>
  <dcterms:modified xsi:type="dcterms:W3CDTF">2023-12-26T14:13:13Z</dcterms:modified>
</cp:coreProperties>
</file>