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480"/>
              </a:spcBef>
              <a:spcAft>
                <a:spcPts val="48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is the first study to assess differences in gene expression in the level of local lymph node tissue according to sensitization status.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480"/>
              </a:spcBef>
              <a:spcAft>
                <a:spcPts val="48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Our data shows a large number of differentially expressed genes on tonsil tissue sensitization subgroups. These overrepresented genes were consisted of chemokines (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CXCL2, CXCL8, CXCL10, CXCL11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and genes from MUC-family (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MUC1, MUC4, MUC20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480"/>
              </a:spcBef>
              <a:spcAft>
                <a:spcPts val="48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Interestingly, aeroallergen versus food-allergen sensitized subjects showed 63% distinctively different genes. Aeroallergen sensitized subjects had more prominent immune responses including gene expression for IL-17 pathway and Toll-like receptor signaling pathway.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480"/>
              </a:spcBef>
              <a:spcAft>
                <a:spcPts val="48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480"/>
              </a:spcBef>
              <a:spcAft>
                <a:spcPts val="48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CXCL, C-X-C motif ligand; DEG, differentially regulated genes; IL, interleukin; KEGG, Kyoto Encyclopedia of Genes and Genomes; MUC, mucin; RNA-seq, RNA sequencing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4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718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Tonsillar transcriptional profiles in atopic and non-atopic subjects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Tanzeela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Hanif, Lotta E.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Ivaska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Freed Ahmad, Ge Tan, Emilia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Mikola</a:t>
            </a:r>
            <a:r>
              <a:rPr lang="en-US" sz="480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pages:522-536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https://doi.org/10.1111/all.15458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205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66</cp:revision>
  <cp:lastPrinted>2019-03-05T14:03:58Z</cp:lastPrinted>
  <dcterms:created xsi:type="dcterms:W3CDTF">2019-03-05T14:03:40Z</dcterms:created>
  <dcterms:modified xsi:type="dcterms:W3CDTF">2023-01-30T08:48:40Z</dcterms:modified>
</cp:coreProperties>
</file>