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long-term open-label follow-up study evaluates the differences in the milk allergen component-specific Ig levels relative to the long-term outcomes of milk OIT.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baseline Ig profiles and responses to milk OIT differ depending on long-term milk consumption; lower casein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levels are associated with better outcome.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sIgG4/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ratio distinguishes the long-term OIT outcome at early timepoints. Higher casein IgA is associated with high-milk dose in the long-term phase.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OIT, oral immunotherapy; Ig, immunoglobulin;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immunoglobulin;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/L, kilounits of allergen-specific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 liter; T, timepoint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Long-Term Changes in Milk Molecule Immunoglobulins Reflect Milk Oral Immunotherapy Outcomes in Finnish Children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Tiina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Kaisa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Kauppila, Victoria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Hinkkanen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Terhi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Savinko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Piia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Karisola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Kaarina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Kukkonen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454-463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https://doi.org/10.1111/all.15479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64</cp:revision>
  <cp:lastPrinted>2019-03-05T14:03:58Z</cp:lastPrinted>
  <dcterms:created xsi:type="dcterms:W3CDTF">2019-03-05T14:03:40Z</dcterms:created>
  <dcterms:modified xsi:type="dcterms:W3CDTF">2023-01-30T08:46:56Z</dcterms:modified>
</cp:coreProperties>
</file>