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We applied single-cell RNA and TCR sequencing on immune-cells enriched from skin biopsies and matched blood samples of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atopic dermatitis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and psoriasis patients.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We uncovered disease specific Th2/Th22 and Th17/Tc17 sub-populations in atopic dermatitis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and psoriasis, respectively,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and associated their numbers with severity scores in both diseases.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disease specific signatures contributed to the hallmarks of type-2 and type-3 inflammatory signatures and were associated with disease activities.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DC, dendritic cell; TCR, 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 cell receptor;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Th, T-helper cell; Tc17, T-cytotoxic 17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Single-cell profiles reveal distinctive immune response in </a:t>
            </a:r>
            <a:r>
              <a:rPr lang="en-US" sz="4800" b="1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atopic dermatitis in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contrast to psoriasis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Bowen Zhang, Lennart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Roesner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Stephan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Traidl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Valerie A. C.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Koeken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Cheng-Jian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Xu,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439-453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https://doi.org/10.1111/all.15486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64</cp:revision>
  <cp:lastPrinted>2019-03-05T14:03:58Z</cp:lastPrinted>
  <dcterms:created xsi:type="dcterms:W3CDTF">2019-03-05T14:03:40Z</dcterms:created>
  <dcterms:modified xsi:type="dcterms:W3CDTF">2023-01-30T08:46:37Z</dcterms:modified>
</cp:coreProperties>
</file>