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described the development of an experimental model for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using skin sensitization followed by intra-esophageal challenges of oxazolone.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Experimental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recapitulates the major clinical features of human disease, including epithelial cell proliferation, intraepithelial eosinophilia, fibrosis and marked transcriptional resemblance to human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Il13ra1</a:t>
            </a:r>
            <a:r>
              <a:rPr lang="en-US" sz="1800" i="1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-/-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mice are completely protected from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demonstrating that the type 2 IL-4 receptor (i.e., IL-13R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α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has a critical role in the pathogenesis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eosinophilic esophagitis; IL-4R</a:t>
            </a:r>
            <a:r>
              <a:rPr lang="en-US" sz="1800" dirty="0">
                <a:effectLst/>
                <a:latin typeface="Arial" panose="020B0604020202020204" pitchFamily="34" charset="0"/>
                <a:ea typeface="Arial Unicode MS"/>
              </a:rPr>
              <a:t>α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interleukin 4 receptor </a:t>
            </a:r>
            <a:r>
              <a:rPr lang="en-US" sz="1800" dirty="0">
                <a:effectLst/>
                <a:latin typeface="Arial" panose="020B0604020202020204" pitchFamily="34" charset="0"/>
                <a:ea typeface="Arial Unicode MS"/>
              </a:rPr>
              <a:t>α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IL-13</a:t>
            </a:r>
            <a:r>
              <a:rPr lang="en-US" sz="1800" dirty="0">
                <a:effectLst/>
                <a:latin typeface="Arial" panose="020B0604020202020204" pitchFamily="34" charset="0"/>
                <a:ea typeface="Arial Unicode MS"/>
              </a:rPr>
              <a:t>α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1, interleukin 13 receptor </a:t>
            </a:r>
            <a:r>
              <a:rPr lang="en-US" sz="1800" dirty="0">
                <a:effectLst/>
                <a:latin typeface="Arial" panose="020B0604020202020204" pitchFamily="34" charset="0"/>
                <a:ea typeface="Arial Unicode MS"/>
              </a:rPr>
              <a:t>α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1; JAK, Janus kinase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18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228600"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Epithelial cell-expressed type II IL-4 receptor mediates eosinophilic esophagitis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Shmulik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Avlas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Guy Shani, Natalie Rhone, Michal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Avishay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Dolitzky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464-476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https://doi.org/10.1111/all.15510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64</cp:revision>
  <cp:lastPrinted>2019-03-05T14:03:58Z</cp:lastPrinted>
  <dcterms:created xsi:type="dcterms:W3CDTF">2019-03-05T14:03:40Z</dcterms:created>
  <dcterms:modified xsi:type="dcterms:W3CDTF">2023-01-30T08:47:14Z</dcterms:modified>
</cp:coreProperties>
</file>