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analysis identified associations between the fecal microbiome of mothers during pregnancy and offspring at ages 3-6 months, 1 and 3 years with childhood asthma phenotypes.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Associations were identified between maternal microbiome diversity and taxa with offspring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Results suggest that dysbiosis associated with cesarean section birth increases early asthma risk.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0790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Maternal Prenatal and Offspring Early-Life Gut Microbiome of Childhood Asthma Phenotypes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Kathleen A. Lee-Sarwar,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Yih-Chieh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Chen, Yuan Yao Chen, Anita L.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Kozyrskyj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Piush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J.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Mandhane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2023; pages:418-428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https://doi.org/10.1111/all.15516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134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66</cp:revision>
  <cp:lastPrinted>2019-03-05T14:03:58Z</cp:lastPrinted>
  <dcterms:created xsi:type="dcterms:W3CDTF">2019-03-05T14:03:40Z</dcterms:created>
  <dcterms:modified xsi:type="dcterms:W3CDTF">2023-01-30T08:49:57Z</dcterms:modified>
</cp:coreProperties>
</file>