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report provides a comprehensive description of the epidemiology, clinical presentation, and laboratory testing trends among large cohort of patients diagnosed with alpha-gal syndrome in the United States.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86% reported a history of tick bite, and 75% met criteria for anaphylaxis based on involvement of more than 2 organ systems.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reporting dairy reactions were significantly less likely to report isolated mucocutaneous symptoms (3% vs 24%) than those who tolerated dairy, and were more likely to report gastrointestinal symptoms (79% vs 59.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AGS, alpha-gal syndrome.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Clinical and Laboratory Features of Patients Diagnosed with Alpha-gal Syndrome — 2010–2019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Alison M. Binder, Dena Cherry-Brown, Brad J. Biggerstaff, Emma S. Jones, Claire L.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Amelio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pages:477-487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https://doi.org/10.1111/all.15539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65</cp:revision>
  <cp:lastPrinted>2019-03-05T14:03:58Z</cp:lastPrinted>
  <dcterms:created xsi:type="dcterms:W3CDTF">2019-03-05T14:03:40Z</dcterms:created>
  <dcterms:modified xsi:type="dcterms:W3CDTF">2023-01-30T08:47:34Z</dcterms:modified>
</cp:coreProperties>
</file>