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study investigates the effect of fish-oil supplementation during pregnancy on newborn dry blood spot metabolomics profiles in the COPSAC birth cohorts.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furan fatty acid metabolite CMPF was identified as top biomarker of the fish-oil supplementation.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Increasing newborn CMPF level was associated with decreased risk of infections and asthma in both cohorts.</a:t>
            </a: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CMPF, 3-carboxy-4-methyl-5-propyl-2-furan propanoic acid; COPSAC, Copenhagen Prospective Studies of Asthma in Childhood; RTC, randomized controlled trial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55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06678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200"/>
              </a:spcAft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Furan fatty acid metabolites in newborns predict risk of asthma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Gözde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Gürdeniz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Min Kim, Nicklas Brustad, Madeleine Ernst, Francesco Russo, ,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2023; pages:429-438</a:t>
            </a:r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b="1" u="sng" dirty="0">
                <a:solidFill>
                  <a:srgbClr val="204894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https://doi.org/10.1111/all.15554</a:t>
            </a:r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149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66</cp:revision>
  <cp:lastPrinted>2019-03-05T14:03:58Z</cp:lastPrinted>
  <dcterms:created xsi:type="dcterms:W3CDTF">2019-03-05T14:03:40Z</dcterms:created>
  <dcterms:modified xsi:type="dcterms:W3CDTF">2023-01-30T08:49:10Z</dcterms:modified>
</cp:coreProperties>
</file>