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prevalence of peanut extract sensitization, defined as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≥ 0.35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/L,  is 5.4%, 8.0%, 7.5% and 6.2% at 4, 8, 16 and 24 years of age, respectively.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individuals with peanut sensitization at 24 years of age are sensitized to peanut extract already at 4 and 8 years.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Individuals with sensitization to storage protein in peanut and/or tree nut at 24 years of age have higher levels of exhaled nitric oxide and blood eosinophils, both in asthmatics and non-asthmatics, compared to individuals with 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types of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sensitization.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Ara h 2, Arachis hypogea 2, peanut allergen molecule; BAMSE, Barn/Children, Allergy, Milieu, Stockholm, Epidemiology;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exhaled nitric oxide;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immunoglobulin E;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/L, kilounits of allergen 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-ab per liter; MMP10, Matrix metalloproteinase-10; NPX, normalized protein expression; TNFRSF11, tumor necrosis factor receptor superfamily 11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sensitization to peanut and storage proteins and relation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markers of airway and systemic inflammation – a 24 year follow up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Sandra G.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Tedner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Susanna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Klevebro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Bergström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Inger Kull,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Niklas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Andersson,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pages:488-499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https://doi.org/10.1111/all.15568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67</cp:revision>
  <cp:lastPrinted>2019-03-05T14:03:58Z</cp:lastPrinted>
  <dcterms:created xsi:type="dcterms:W3CDTF">2019-03-05T14:03:40Z</dcterms:created>
  <dcterms:modified xsi:type="dcterms:W3CDTF">2023-01-30T08:47:51Z</dcterms:modified>
</cp:coreProperties>
</file>