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PCIS generated using healthy, non-inflamed tissue from children that underwent clinically indicated GI surgery, remained viable for at least 24h with cellular diversity maintained.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Passively sensitized PCIS displayed allergen-specific responses including mediator release and smooth muscle contractions quantified using a novel video analysis software.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Contractions were suppressed by antihistamines and post-successful oral immunotherapy plasma.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GI, gastrointestinal; </a:t>
            </a:r>
            <a:r>
              <a:rPr lang="en-US" sz="1800" dirty="0">
                <a:effectLst/>
                <a:latin typeface="Arial" panose="020B0604020202020204" pitchFamily="34" charset="0"/>
                <a:ea typeface="Arial Unicode MS"/>
              </a:rPr>
              <a:t>OIT, oral immunotherapy;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PCIS, precision cut intestinal slices; SMCs, smooth muscle cells.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Precision cut intestinal slices, a novel model of acute food allergic reactions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Lisa Hung,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Alper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Celik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Xiaojun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Yin, Kai Yu, Alireza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Berenjy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pages:500-511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https://doi.org/10.1111/all.15579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65</cp:revision>
  <cp:lastPrinted>2019-03-05T14:03:58Z</cp:lastPrinted>
  <dcterms:created xsi:type="dcterms:W3CDTF">2019-03-05T14:03:40Z</dcterms:created>
  <dcterms:modified xsi:type="dcterms:W3CDTF">2023-01-30T08:48:05Z</dcterms:modified>
</cp:coreProperties>
</file>