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analysis identifies associations between the fecal metabolome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at ages 3-6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months, 1 and 3 years with food allergy and/or sensitization.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Fecal metabolites including bile acids, sphingolipids and caffeine metabolites are associated with food allergy/sensitization.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Results suggest that breast-milk derived intestinal caffeine may impact other fecal metabolites and thereby be associated with risk of food allergy/sensitization.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60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191289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Early-life fecal metabolomics of food allergy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Kathleen A. Lee-Sarwar,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Yih-Chieh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Chen, Jessica Lasky-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Rachel S. Kelly, Robert S. Zeiger, </a:t>
            </a: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pages:512-521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https://doi.org/10.1111/all.15602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138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66</cp:revision>
  <cp:lastPrinted>2019-03-05T14:03:58Z</cp:lastPrinted>
  <dcterms:created xsi:type="dcterms:W3CDTF">2019-03-05T14:03:40Z</dcterms:created>
  <dcterms:modified xsi:type="dcterms:W3CDTF">2023-01-30T08:48:21Z</dcterms:modified>
</cp:coreProperties>
</file>