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Monoclonal antibody fragments with specificity for CCD structure were generated.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Derived CCD-specific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detect CCD-carrying allergens and are capable of mediating effector cell activation and facilitated allergen binding.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Fab in complex with an epitope surrogate provides direct insights into the binding mode of CCDs.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CCD, cross-reactive carbohydrate determinant; Fab, fragment antigen binding; HRP, horseradish peroxidase; MUXF, the N-glycan from bromelain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doi.org/10.1111/all.15417" TargetMode="External"/><Relationship Id="rId4" Type="http://schemas.openxmlformats.org/officeDocument/2006/relationships/hyperlink" Target="https://doi.org/10.1111/all.152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Structural and functional analyses of antibodies specific for modified core N-glycans suggest a role in TH2 responses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Melanie Plum, Luna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Tjerrild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Tim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Raiber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Frank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Bantleon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Bantleon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 pages: 121-130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https://doi.org/10.1111/all.15417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59</cp:revision>
  <cp:lastPrinted>2019-03-05T14:03:58Z</cp:lastPrinted>
  <dcterms:created xsi:type="dcterms:W3CDTF">2019-03-05T14:03:40Z</dcterms:created>
  <dcterms:modified xsi:type="dcterms:W3CDTF">2023-01-23T15:05:32Z</dcterms:modified>
</cp:coreProperties>
</file>