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20" d="100"/>
          <a:sy n="20" d="100"/>
        </p:scale>
        <p:origin x="1786" y="24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This analysis assessed the effect of dupilumab on FEV</a:t>
            </a:r>
            <a:r>
              <a:rPr lang="en-US" sz="1800" kern="100" baseline="-25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in QUEST patients with moderate-to-severe asthma and elevated type 2 biomarkers.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Dupilumab significantly increased FEV</a:t>
            </a:r>
            <a:r>
              <a:rPr lang="en-US" sz="1800" kern="100" baseline="-25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regardless of number of severe exacerbations; FEV</a:t>
            </a:r>
            <a:r>
              <a:rPr lang="en-US" sz="1800" kern="100" baseline="-25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recovery was more rapid in dupilumab- vs placebo-treated patients.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Dupilumab produced rapid and sustained improvement in lung function, including in patients experiencing severe exacerbations.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Abbreviations: ACQ-5, 5-item Asthma Control Questionnaire; BD, bronchodilator; BL, baseline;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FeNO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fractional exhaled nitric oxide; FEV</a:t>
            </a:r>
            <a:r>
              <a:rPr lang="en-US" sz="1800" baseline="-25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forced expiratory volume in 1 second; LS, least squares; q2w, every 2 weeks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5456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276235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4800" b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Dupilumab reduced the impact of severe exacerbations on lung function</a:t>
            </a:r>
            <a:br>
              <a:rPr lang="en-US" sz="4800" b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US" sz="4800" b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 patients with moderate-to-severe type 2 asthma</a:t>
            </a:r>
            <a:endParaRPr lang="en-CH" sz="4800" dirty="0">
              <a:solidFill>
                <a:srgbClr val="20489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Alberto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Papi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Jonathan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Corren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Mario Castro, Christian Domingo, Linda Rogers,  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et al.</a:t>
            </a:r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</a:t>
            </a:r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2023; 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pages: </a:t>
            </a:r>
            <a:r>
              <a:rPr lang="en-US" sz="3600" b="0" i="0" dirty="0">
                <a:solidFill>
                  <a:srgbClr val="204894"/>
                </a:solidFill>
                <a:effectLst/>
                <a:latin typeface="Open Sans" panose="020B0606030504020204" pitchFamily="34" charset="0"/>
              </a:rPr>
              <a:t>233-243</a:t>
            </a:r>
            <a:endParaRPr lang="en-CH" sz="3600" b="0" i="0" dirty="0">
              <a:solidFill>
                <a:srgbClr val="204894"/>
              </a:solidFill>
              <a:effectLst/>
              <a:latin typeface="Open Sans" panose="020B0606030504020204" pitchFamily="34" charset="0"/>
            </a:endParaRPr>
          </a:p>
          <a:p>
            <a:pPr algn="ctr"/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600" b="1" u="sng" dirty="0">
                <a:solidFill>
                  <a:srgbClr val="204894"/>
                </a:solidFill>
                <a:latin typeface="Arial" panose="020B0604020202020204" pitchFamily="34" charset="0"/>
                <a:ea typeface="Times New Roman" panose="02020603050405020304" pitchFamily="18" charset="0"/>
                <a:hlinkClick r:id="rId4"/>
              </a:rPr>
              <a:t>https://doi.org/10.1111/all.15456</a:t>
            </a:r>
            <a:endParaRPr lang="en-CH" sz="3600" dirty="0">
              <a:solidFill>
                <a:srgbClr val="20489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US" sz="3600" dirty="0">
              <a:solidFill>
                <a:srgbClr val="2048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489263" y="4054246"/>
            <a:ext cx="19875699" cy="1325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182</Words>
  <Application>Microsoft Office PowerPoint</Application>
  <PresentationFormat>Custom</PresentationFormat>
  <Paragraphs>13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Open Sans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Rüya Kılıç</cp:lastModifiedBy>
  <cp:revision>61</cp:revision>
  <cp:lastPrinted>2019-03-05T14:03:58Z</cp:lastPrinted>
  <dcterms:created xsi:type="dcterms:W3CDTF">2019-03-05T14:03:40Z</dcterms:created>
  <dcterms:modified xsi:type="dcterms:W3CDTF">2023-01-23T15:09:02Z</dcterms:modified>
</cp:coreProperties>
</file>