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Household products (e.g., toothpaste) contain detergents [e.g., sodium lauryl sulfate, also known as sodium dodecyl sulfate (SDS)].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SDS induces IL-33 production and alters esophageal epithelial integrity, associated with remodeling and eosinophilic inflammation. 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Detergents may serve as key environmental exposures contributing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increases in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eosinophilic esophagitis. 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ALI, air-liquid interface;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DSG-1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desmoglein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1; EPC2, esophageal epithelial cells; FITC, fluorescein isothiocyanate; SDS, sodium dodecyl sulfate; TEER, transepithelial electrical resistance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2794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Detergent exposure induces epithelial barrier dysfunction and eosinophilic inflammation in the esophagus</a:t>
            </a:r>
            <a:endParaRPr lang="en-US" sz="4800" b="1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Alfred D. Doyle, Mia Y. Masuda, Grace C.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Pyon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Huijun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Luo,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Arina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Putikova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2023; pages:192-201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https://doi.org/10.1111/all.15457 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4752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32</cp:revision>
  <cp:lastPrinted>2019-03-05T14:03:58Z</cp:lastPrinted>
  <dcterms:created xsi:type="dcterms:W3CDTF">2019-03-05T14:03:40Z</dcterms:created>
  <dcterms:modified xsi:type="dcterms:W3CDTF">2023-01-23T15:09:10Z</dcterms:modified>
</cp:coreProperties>
</file>