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retrospective study evaluates the prevalence of SE-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sensitization in a multicentric Italian cohort of severe asthmatic patients.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Out of 249 patients, 25.3% were SEB-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positive.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 was a significant association [OR=0.35 95%CI 0.20-0.62] between gender (female versus male) and SEB-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a positive association was also measured between SEB-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sensitization and CRS [OR=2.65 95%CI 1.22-5.71] and between SEB-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sensitization and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[OR=1.98 95%CI 1.08-3.52].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CI, confidence interval; CRS, chronic rhinosinusitis;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chronic rhinosinusitis with nasal polyps;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immunoglobulin E; OR, odds ratio; SEB, staphylococcal enterotoxin B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1169670" algn="l"/>
              </a:tabLst>
            </a:pPr>
            <a:r>
              <a:rPr lang="en-US" sz="18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46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415498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Different aspects of severe asthma in real life: role of </a:t>
            </a:r>
            <a:r>
              <a:rPr lang="en-US" sz="4800" b="1" i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Staphylococcus aureus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enterotoxins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correlation to comorbidities and disease severity</a:t>
            </a:r>
            <a:endParaRPr lang="en-US" sz="4800" b="1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Cristiano Caruso, Stefania Colantuono, Gabriele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Ciasca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Umberto Basile, Riccardo Di Santo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2023; pages: 131-140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https://doi.org/10.1111/all.15466 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0313" y="4694752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208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28</cp:revision>
  <cp:lastPrinted>2019-03-05T14:03:58Z</cp:lastPrinted>
  <dcterms:created xsi:type="dcterms:W3CDTF">2019-03-05T14:03:40Z</dcterms:created>
  <dcterms:modified xsi:type="dcterms:W3CDTF">2023-01-23T15:09:19Z</dcterms:modified>
</cp:coreProperties>
</file>