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measured the levels of several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inflamma-miRs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serum exosomes from 30 healthy and 119 asthmatic donors with different phenotypes and severities.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miR-21-5p, miR-126-3p, miR146a-5p, and miR-215-5p increased in MSA vs. MA and a logistic regression model was fitted (AUC=0.896).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miR-21-5p and miR-126-3p increased in T2high-Atopic asthma, whereas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miR-21-5p, miR-126-3p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miR-146a-5p levels were downregulated in IL-6high MSA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 AUC, area under the curve; MA, mild asthma;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miRNA, microRNA;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MSA, moderate-severe asthma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379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Serum exosome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inflamma-miRs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are surrogate biomarkers for asthma phenotype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severity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Sara Vázquez-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Laura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Martelo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-Vidal, Pablo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Miguéns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-Suárez, Paula Saavedra-Nieves, Pilar Arias,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 pages:141-155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https://doi.org/10.1111/all.15480 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4752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30</cp:revision>
  <cp:lastPrinted>2019-03-05T14:03:58Z</cp:lastPrinted>
  <dcterms:created xsi:type="dcterms:W3CDTF">2019-03-05T14:03:40Z</dcterms:created>
  <dcterms:modified xsi:type="dcterms:W3CDTF">2023-01-23T15:09:27Z</dcterms:modified>
</cp:coreProperties>
</file>