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compares the reliability and utility of plasma and urine EGP measurements for the assessment of disease activity across a diverse group of EAD and evaluates the usefulness of EGP measurements for the assessment of disease activity in patients with EAD treated with targeted therapeutics.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Urine EDN is a stable measure of eosinophilic disease activity that does not correlate with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aboslule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eosinophil count or prednisone dose.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uEDN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decreases in response to treatment with mepolizumab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benralizumab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but increases prior to AEC and </a:t>
            </a:r>
            <a:r>
              <a:rPr lang="en-US" sz="1800" kern="1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onset of clinical symptoms in most EAD patients who relapse.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AEC, absolute eosinophil count; EAD, eosinophil-associated diseases; EDN, eosinophil-derived neurotoxin; EGP, eosinophil granule proteins;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pEDN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plasma EDN;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uEDN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urine EDN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Urine eosinophil-derived neurotoxin: a potential marker of activity in select eosinophilic disorders</a:t>
            </a:r>
            <a:endParaRPr lang="en-US" sz="4800" b="1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Michelle A.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Makiya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Paneez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Khoury, Fei Li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Kuang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Alexis Dominique Mata, Sana Mahmood,,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2023; pages:258-269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https://doi.org/10.1111/all.15481 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4752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31</cp:revision>
  <cp:lastPrinted>2019-03-05T14:03:58Z</cp:lastPrinted>
  <dcterms:created xsi:type="dcterms:W3CDTF">2019-03-05T14:03:40Z</dcterms:created>
  <dcterms:modified xsi:type="dcterms:W3CDTF">2023-01-23T15:09:39Z</dcterms:modified>
</cp:coreProperties>
</file>