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 patients triggered by HDM were challenged in an AEC.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symptom severity (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TNSS, VAS) 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 objective parameters (acoustic rhinometry and PNIF) were reproducible and correlated with HDM particle concentration.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AEC challenge is a useful </a:t>
            </a:r>
            <a:r>
              <a:rPr lang="en-GB" sz="18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tool for evaluation of HDM allergic rhinitis and possible patient stratification for clinical research.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AEC, allergen exposure chamber; AR, allergic rhinitis; ARM, acoustic rhinometry; FEV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forced expiratory volume in the first second; HC, healthy control; HDM, house dust mite; p/ m</a:t>
            </a:r>
            <a:r>
              <a:rPr lang="en-US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particles/cubic meter; MCA, minimal cross-sectional area; PEFR,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peak expiratory flow rate; PNIF, peak nasal inspiratory flow; TNSS, total nasal symptom score; VAS, visual analogue scale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48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89645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Validated allergen exposure chamber is plausible tool for assessment of house dust mite-triggered allergic rhinitis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ctr">
              <a:lnSpc>
                <a:spcPct val="115000"/>
              </a:lnSpc>
            </a:pPr>
            <a:r>
              <a:rPr lang="pl-PL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Magdalena Zemelka-Wiacek, Anna Kosowska, Ewa Winiarska, Ewa Sobanska, Marek Jutel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2023;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168-177</a:t>
            </a: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https://doi.org/10.1111/all.15485 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0313" y="4694752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208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30</cp:revision>
  <cp:lastPrinted>2019-03-05T14:03:58Z</cp:lastPrinted>
  <dcterms:created xsi:type="dcterms:W3CDTF">2019-03-05T14:03:40Z</dcterms:created>
  <dcterms:modified xsi:type="dcterms:W3CDTF">2023-01-23T15:09:50Z</dcterms:modified>
</cp:coreProperties>
</file>