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elucidates the type of asthma driven by IL-33 and its interaction with its heteromeric receptor by generating IL-33-activated gene signatures in mast cells, basophils, ILCs and HUVECs.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Pathway analysis of each cell-specific IL-33-activated up-regulated gene signature reveals extensive enrichment of various signaling pathways, including TNF, IL-17, JAK/STAT as well as Th1, Th2 and Th17 differentiation pathways in mast cells, ILC2 and HUVEC signatures.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Enrichment scores for IL-33-activated gene signatures are significantly enriched in asthmatic sputum, particularly in patients with neutrophilic and mixed granulocytic asthma, and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correspond with IL1RAP co-receptor expression.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/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/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BAS, basophil; HUVECs, human umbilical vein endothelial cells; IL, interleukin; ILC2, type 2 innate lymphoid cell; IL1RAP, IL-1 receptor accessory protein;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JAK,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Janus kinase; MC, mast cell; STAT, signal transducer and activator of transcription; Th, T helper; TNF, tumor necrosis factor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4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IL1RAP expression and the enrichment of IL-33 </a:t>
            </a:r>
            <a:r>
              <a:rPr lang="en-US" sz="4800" b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activation signatures in 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severe neutrophilic asthma</a:t>
            </a:r>
            <a:endParaRPr lang="en-US" sz="4800" b="1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Yusef Eamon Badi,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Barbora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Salcman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Adam Taylor,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Batika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Rana, Nazanin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Zounemat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Kermani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2023; pages: 156-167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 https://doi.org/10.1111/all.15487 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4752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244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30</cp:revision>
  <cp:lastPrinted>2019-03-05T14:03:58Z</cp:lastPrinted>
  <dcterms:created xsi:type="dcterms:W3CDTF">2019-03-05T14:03:40Z</dcterms:created>
  <dcterms:modified xsi:type="dcterms:W3CDTF">2023-01-23T15:09:57Z</dcterms:modified>
</cp:coreProperties>
</file>