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assessed the influence of molecular risk factors in atopic mothers on their infants’ susceptibility to an atopic disease.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DMRs distinguished atopic from non-atopic mothers. Inclusion of maternal DMRs further increased the risk in the offspring to develop AD conferred by maternal atopy alone.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Transcriptomic analyses identified DEGs in atopic compared to non-atopic mothers with shared DEGs in high-risk relative to low-risk children.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DEG, differentially expressed gene; DMR, differentially methylated region; HELZ2, helicase with zinc finger 2; HERC5, HECT and RLD domain containing E3 ubiquitin protein ligase 5; IFI6, interferon </a:t>
            </a:r>
            <a:r>
              <a:rPr lang="en-U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inducible protein 6; IFI44L, interferon induced protein 44 like;  IFIT3, interferon-induced protein with tetratricopeptide repeats 3; IMPAC, Impact of Parental risk factors on Atopy in Children; MX1, MX dynamin like GTPase 1; REC8, REC8 meiotic recombination protein; SIGLEC1, sialic acid binding Ig like lectin 1; XAF1, XIAP associated factor 1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Molecular networks in atopic mothers impact the risk of infant atopy</a:t>
            </a:r>
            <a:endParaRPr lang="en-US" sz="4800" b="1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Michaela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Schedel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Sonia M. Leach, Matthew J. Strand, Thomas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Danhorn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Morgan MacBeth,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 pages: 244-257 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https://doi.org/10.1111/all.15490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2385" y="4693923"/>
            <a:ext cx="19889455" cy="13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30</cp:revision>
  <cp:lastPrinted>2019-03-05T14:03:58Z</cp:lastPrinted>
  <dcterms:created xsi:type="dcterms:W3CDTF">2019-03-05T14:03:40Z</dcterms:created>
  <dcterms:modified xsi:type="dcterms:W3CDTF">2023-01-23T15:10:05Z</dcterms:modified>
</cp:coreProperties>
</file>