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</a:t>
            </a:r>
            <a:r>
              <a:rPr lang="en-US" sz="1800" u="none" strike="noStrike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2+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-, Co</a:t>
            </a:r>
            <a:r>
              <a:rPr lang="en-US" sz="1800" u="none" strike="noStrike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2+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and Pd</a:t>
            </a:r>
            <a:r>
              <a:rPr lang="en-US" sz="1800" u="none" strike="noStrike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2+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-specific CD4+ T cells can be detected by a short-term CD154 upregulation assay.</a:t>
            </a:r>
            <a:endParaRPr lang="en-CH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Overrepresentation of certain individual gene segments or a CDR3 histidine represent distinct TCR repertoire characteristics that underlie metal ion binding and cross-reactivity.</a:t>
            </a:r>
            <a:endParaRPr lang="en-CH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Frequent metal-specific T cell activation in allergic and non-allergic individuals challenges blood-based allergy detection in vitro.</a:t>
            </a:r>
            <a:endParaRPr lang="en-CH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Abbreviation: APC, antigen-presenting cells; CDR3, complementarity determining region 3; Co, cobalt; HTS, high-throughput sequencing; MHC, major histocompatibility complex; Ni, nickel; PBMC, peripheral blood mononuclear cells; Pd, palladium; TCR, T cell receptor; TRAV, TCR α-chain V-segment; TRBV, TCR β-chain V-segment.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49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Unique and common TCR repertoire features of Ni</a:t>
            </a:r>
            <a:r>
              <a:rPr lang="en-US" sz="4800" b="1" baseline="300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2+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-, Co</a:t>
            </a:r>
            <a:r>
              <a:rPr lang="en-US" sz="4800" b="1" baseline="300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2+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and Pd</a:t>
            </a:r>
            <a:r>
              <a:rPr lang="en-US" sz="4800" b="1" baseline="300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2+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-specific human CD154+CD4+ T cells</a:t>
            </a:r>
            <a:endParaRPr lang="en-US" sz="4800" b="1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Franziska Riedel, Marina Aparicio-Soto, Caterina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Curato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Lucas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Münch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Amro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Abbas</a:t>
            </a:r>
            <a:r>
              <a:rPr lang="en-US" sz="480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 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2023; pages:270-282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https://doi.org/10.1111/all.15494 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0313" y="4694752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207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28</cp:revision>
  <cp:lastPrinted>2019-03-05T14:03:58Z</cp:lastPrinted>
  <dcterms:created xsi:type="dcterms:W3CDTF">2019-03-05T14:03:40Z</dcterms:created>
  <dcterms:modified xsi:type="dcterms:W3CDTF">2023-01-23T15:10:14Z</dcterms:modified>
</cp:coreProperties>
</file>