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 that 14.7% of patients with a suspicion of allergic reactions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penicillins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negative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allergological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study has positive retest.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rate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resensitisation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has shown to be higher in immediate and severe reactions.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Retest should be included in the diagnostic algorithm of allergic reactions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penicillins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after an initial negative study before considering the patient as non-allergic.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Resensitisation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suspected penicillin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Inmaculada Doña, Lucia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Guidolin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Gádor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Bogas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Elisa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Olivieri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Marina Labella,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pages:214-224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https://doi.org/10.1111/all.15508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30</cp:revision>
  <cp:lastPrinted>2019-03-05T14:03:58Z</cp:lastPrinted>
  <dcterms:created xsi:type="dcterms:W3CDTF">2019-03-05T14:03:40Z</dcterms:created>
  <dcterms:modified xsi:type="dcterms:W3CDTF">2023-01-23T15:10:29Z</dcterms:modified>
</cp:coreProperties>
</file>