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fontAlgn="base" hangingPunct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Pulmonary allergen or IL-33 exposure drives CD11c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recruitment.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 hangingPunct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C5aR1 promotes pulmonary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recruitment through IL-5 production from ILC2 after initial allergen/IL-33 encounter. Activation of C5aR1 in pulmonary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promotes AHR and degranulation, and is critical for their migration into draining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 hangingPunct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C5aR1 controls the potency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-derived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drive T cell proliferation and effector memory T cell differentiation.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AHR, airway hyperresponsiveness; C5aR1, C5a receptor 1; EOS, eosinophil; IL-5, interleukin 5; IL-33, interleukin 33;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inflammatory eosinophil; ILC2, type 2 Innate lymphoid cell;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mediastinal lymph node; Th, T helper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C5aR1 activation in mice controls inflammatory eosinophil recruitment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functions in allergic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Anna V. Wiese,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Jannis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Duhn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Rabia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Ülkü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Korkmaz, Katharina M. Quell, Ibrahim Osman,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https://doi.org/10.1111/all.15670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80</cp:revision>
  <cp:lastPrinted>2019-03-05T14:03:58Z</cp:lastPrinted>
  <dcterms:created xsi:type="dcterms:W3CDTF">2019-03-05T14:03:40Z</dcterms:created>
  <dcterms:modified xsi:type="dcterms:W3CDTF">2023-06-30T15:36:43Z</dcterms:modified>
</cp:coreProperties>
</file>