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8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The skin bacterial community composition varies between individuals after birth, then progressively converges during the first year of life.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8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The skin microbiome composition and diversity at birth is associated with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later onset of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atopic dermatitis with associations found between skin barrier function, dry skin and bacterial communities.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8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Delivery mode and location are major determinants of the skin microbiome at birth.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NMDS, non-metric multidimensional scaling;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PreventADALL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Preventing Atopic Dermatitis and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ALLergies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Children, TEWL, trans-epidermal water loss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959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skin microbiome in the first year of life and its association with atopic dermatitis</a:t>
            </a:r>
            <a:endParaRPr lang="en-CH" sz="4800" b="1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Alexis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Eva Maria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Rehbinder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Matthew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Macowan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Céline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Pattaroni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Karin C.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Lødrup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Carlsen,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https://doi.org/10.1111/all.15671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82</cp:revision>
  <cp:lastPrinted>2019-03-05T14:03:58Z</cp:lastPrinted>
  <dcterms:created xsi:type="dcterms:W3CDTF">2019-03-05T14:03:40Z</dcterms:created>
  <dcterms:modified xsi:type="dcterms:W3CDTF">2023-06-30T15:47:01Z</dcterms:modified>
</cp:coreProperties>
</file>