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crossover study assesses the pharmacokinetics/pharmacodynamics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self-injection with 300μg or 500μg adrenaline in food-allergic teenagers at risk of anaphylaxis.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findings challenge the assumption that optimal cardiovascular effects are associated with the adrenaline autoinjector causing the fastest and highest peak in plasma adrenaline.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data justify the global availability of adrenaline autoinjectors which deliver  500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μ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 adrenaline for use in adolescents and adults over 40kg.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IM, intramuscular; min, minutes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Optimal dose of adrenaline auto-injector for children and young people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risk of anaphylaxis: a phase IV randomized controlled crossover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Nandinee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Patel, Emily Isaacs, Bettina Duca,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Nanthagopan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Nagaratnam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Jackie Donovan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https://doi.org/10.1111/all.15675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2023-06-30T15:51:05Z</dcterms:modified>
</cp:coreProperties>
</file>