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37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Sera from nine population-based birth cohorts representing Northern, West/Central, and Southern Europe were analyzed for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more than 170 micro-arrayed allergen molecules.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ensitization</a:t>
            </a:r>
            <a:r>
              <a:rPr lang="de-D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map</a:t>
            </a:r>
            <a:r>
              <a:rPr lang="de-D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de-DE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revealed</a:t>
            </a:r>
            <a:r>
              <a:rPr lang="de-DE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exposome- and climate-dependent sensitization profiles, with strong regional differences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results form a molecular basis for precision medicine-based approaches</a:t>
            </a:r>
            <a:b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prevention and treatment of allergy.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: IgE, </a:t>
            </a:r>
            <a:r>
              <a:rPr lang="de-DE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immunoglobulin</a:t>
            </a:r>
            <a:r>
              <a:rPr lang="de-DE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E; ISAC, 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multiplex specific </a:t>
            </a:r>
            <a:r>
              <a:rPr lang="en-US" sz="18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IgE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test.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8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molecular sensitization map of European children reveals exposome- and climate-dependent sensitization profiles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M. B. Gea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Kiewiet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Christian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Lupinek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Susanne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Vrtala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Sandra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Wieser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Alexandra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Baar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pages:</a:t>
            </a: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https://doi.org/10.1111/all.15689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79</cp:revision>
  <cp:lastPrinted>2019-03-05T14:03:58Z</cp:lastPrinted>
  <dcterms:created xsi:type="dcterms:W3CDTF">2019-03-05T14:03:40Z</dcterms:created>
  <dcterms:modified xsi:type="dcterms:W3CDTF">2023-06-30T15:52:17Z</dcterms:modified>
</cp:coreProperties>
</file>