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88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examined whether intensive daily whole-body TCS treatment over 2 weeks followed by twice weekly application for 4 weeks could elicit insulin resistance</a:t>
            </a:r>
            <a:b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 increase bone resorption in adults with AD.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Insulin sensitivity increased 12.6% after 2 weeks of betamethasone and 6.40% after 6 weeks. A slight increase in insulin sensitivity was found after two weeks of tacrolimus treatment. P1NP decreased significantly with 10.7% in the betamethasone group after 2 weeks.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 severity improved with both treatments and systemic inflammation was reduced.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AD, atopic dermatitis; P1NP, N-terminal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propeptide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of type I procollagen; R</a:t>
            </a:r>
            <a:r>
              <a:rPr lang="en-US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rate of glucose disappearance; TCS, topical corticosteroids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69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684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Effects of topical corticosteroid vs. tacrolimus on insulin sensitivity and bone homeostasis in adults with atopic dermatitis – a randomized controlled study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Lise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Gether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Heidi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Storgaard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Sanja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Kezic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Ivone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Jakasa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Bolette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Hartmann, 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pages:</a:t>
            </a:r>
          </a:p>
          <a:p>
            <a:pPr algn="ctr"/>
            <a:r>
              <a:rPr lang="en-US" sz="3600" b="1" u="sng" dirty="0">
                <a:solidFill>
                  <a:srgbClr val="00527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https://doi.org/10.1111/all.15690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200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81</cp:revision>
  <cp:lastPrinted>2019-03-05T14:03:58Z</cp:lastPrinted>
  <dcterms:created xsi:type="dcterms:W3CDTF">2019-03-05T14:03:40Z</dcterms:created>
  <dcterms:modified xsi:type="dcterms:W3CDTF">2023-06-30T15:48:22Z</dcterms:modified>
</cp:coreProperties>
</file>