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Type 2 asthma alters the composition of major taxa of the gut microbiome, especially causing a decrease in commensal clostridia.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Within type 2 asthma,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Lachnospiraceae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negatively correlates with indicators of type 2 inflammation and lung function decline. In contrast, pathobiont and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Prevotella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positively associated,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According to functional gene predictions, microbial metabolites are diminished and LPS production increases.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LDA, linear discriminant analysis; LPS, lipopolysaccharide; OVA, ovalbumin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Adult asthma with symptomatic eosinophilic inflammation is accompanied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alteration in gut microbiome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Bon-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Gu, Jun-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Pyo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Choi,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Tansol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Park, A-Sol Kim, Ho Young Jung,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https://doi.org/10.1111/all.15691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2023-06-30T15:38:39Z</dcterms:modified>
</cp:coreProperties>
</file>