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Exposure to air pollutants is associated with polarization of specific pro-inflammatory circulating monocytes in children with asthma.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 pollutants induce innate trained immunity in monocytes characterized by the elevation of pro-inflammatory mediators upon stimulation with house dust mite or LPS.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Pollution-induced trained immunity in monocytes is epigenetically mediated via H3K27ac.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dim., dimension; H3K27ac, acetylation of lysine 27 on histone H3 protein subunit; HDM, house dust mite; IL, interleukin; LPS, lipopolysaccharide; PM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particulate matter with aerodynamic diameter ≤ 2.5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Unicode MS"/>
              </a:rPr>
              <a:t>μm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TNF, tumor necrosis factor; TSS, promoter-transcription start site; UMAP, Uniform Manifold Approximation and Projection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Proinflammatory polarization of monocytes by particulate air pollutants is mediated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induction of trained immunity in pediatric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Hesam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Movassagh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Prunicki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Abhinav Kaushik,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Xiaoying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Zhou, Diane Dunham,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https://doi.org/10.1111/all.15692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2023-06-30T15:42:38Z</dcterms:modified>
</cp:coreProperties>
</file>